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97" r:id="rId2"/>
    <p:sldId id="517" r:id="rId3"/>
    <p:sldId id="687" r:id="rId4"/>
    <p:sldId id="658" r:id="rId5"/>
    <p:sldId id="659" r:id="rId6"/>
    <p:sldId id="660" r:id="rId7"/>
    <p:sldId id="661" r:id="rId8"/>
    <p:sldId id="662" r:id="rId9"/>
    <p:sldId id="663" r:id="rId10"/>
    <p:sldId id="637" r:id="rId11"/>
    <p:sldId id="664" r:id="rId12"/>
    <p:sldId id="665" r:id="rId13"/>
    <p:sldId id="666" r:id="rId14"/>
    <p:sldId id="667" r:id="rId15"/>
    <p:sldId id="668" r:id="rId16"/>
    <p:sldId id="669" r:id="rId17"/>
    <p:sldId id="670" r:id="rId18"/>
    <p:sldId id="671" r:id="rId19"/>
    <p:sldId id="672" r:id="rId20"/>
    <p:sldId id="673" r:id="rId21"/>
    <p:sldId id="674" r:id="rId22"/>
    <p:sldId id="675" r:id="rId23"/>
    <p:sldId id="676" r:id="rId24"/>
    <p:sldId id="680" r:id="rId25"/>
    <p:sldId id="681" r:id="rId26"/>
    <p:sldId id="682" r:id="rId27"/>
    <p:sldId id="683" r:id="rId28"/>
    <p:sldId id="684" r:id="rId29"/>
    <p:sldId id="685" r:id="rId30"/>
    <p:sldId id="686" r:id="rId31"/>
    <p:sldId id="678" r:id="rId32"/>
    <p:sldId id="679" r:id="rId33"/>
    <p:sldId id="688" r:id="rId34"/>
  </p:sldIdLst>
  <p:sldSz cx="9906000" cy="6858000" type="A4"/>
  <p:notesSz cx="6858000" cy="9144000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4203" userDrawn="1">
          <p15:clr>
            <a:srgbClr val="A4A3A4"/>
          </p15:clr>
        </p15:guide>
        <p15:guide id="3" pos="34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AA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68" autoAdjust="0"/>
    <p:restoredTop sz="50000" autoAdjust="0"/>
  </p:normalViewPr>
  <p:slideViewPr>
    <p:cSldViewPr>
      <p:cViewPr varScale="1">
        <p:scale>
          <a:sx n="85" d="100"/>
          <a:sy n="85" d="100"/>
        </p:scale>
        <p:origin x="-1258" y="-77"/>
      </p:cViewPr>
      <p:guideLst>
        <p:guide orient="horz" pos="2160"/>
        <p:guide pos="4203"/>
        <p:guide pos="34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B8043-443A-2647-B5CC-7273C5FD9FF9}" type="doc">
      <dgm:prSet loTypeId="urn:microsoft.com/office/officeart/2005/8/layout/list1" loCatId="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674BEFE-C11F-334C-9ADE-51955CCBBFC8}">
      <dgm:prSet phldrT="[Text]"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Базисный -</a:t>
          </a:r>
          <a:r>
            <a:rPr lang="ru-RU" sz="1800" dirty="0">
              <a:latin typeface="Arial" pitchFamily="34" charset="0"/>
              <a:cs typeface="Arial" pitchFamily="34" charset="0"/>
            </a:rPr>
            <a:t> привлечение клиента и обслуживание без дальнейшего участия менеджера отношений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8AADE3F5-46A9-B047-9389-660224957215}" type="parTrans" cxnId="{0DB05FE4-6AE2-2843-8145-5BC679A377DC}">
      <dgm:prSet/>
      <dgm:spPr/>
      <dgm:t>
        <a:bodyPr/>
        <a:lstStyle/>
        <a:p>
          <a:endParaRPr lang="en-US"/>
        </a:p>
      </dgm:t>
    </dgm:pt>
    <dgm:pt modelId="{7288D177-B155-EA4D-9889-C64EAAE7EDDB}" type="sibTrans" cxnId="{0DB05FE4-6AE2-2843-8145-5BC679A377DC}">
      <dgm:prSet/>
      <dgm:spPr/>
      <dgm:t>
        <a:bodyPr/>
        <a:lstStyle/>
        <a:p>
          <a:endParaRPr lang="en-US"/>
        </a:p>
      </dgm:t>
    </dgm:pt>
    <dgm:pt modelId="{A80F4A52-8656-A945-9138-CC1B6DDAEEA0}">
      <dgm:prSet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Реагирующий - </a:t>
          </a:r>
          <a:r>
            <a:rPr lang="ru-RU" sz="1800" dirty="0">
              <a:latin typeface="Arial" pitchFamily="34" charset="0"/>
              <a:cs typeface="Arial" pitchFamily="34" charset="0"/>
            </a:rPr>
            <a:t>в процессе обслуживания клиент может контактировать с выделенным менеджером отношений по вопросам, обслуживания и консультаций.</a:t>
          </a:r>
          <a:endParaRPr lang="x-none" sz="1800" dirty="0">
            <a:latin typeface="Arial" pitchFamily="34" charset="0"/>
            <a:cs typeface="Arial" pitchFamily="34" charset="0"/>
          </a:endParaRPr>
        </a:p>
      </dgm:t>
    </dgm:pt>
    <dgm:pt modelId="{CB8F4458-013B-5540-B8CF-BC3901639CFB}" type="parTrans" cxnId="{9C6665D0-9618-EB4B-8032-440EBB1ECD29}">
      <dgm:prSet/>
      <dgm:spPr/>
      <dgm:t>
        <a:bodyPr/>
        <a:lstStyle/>
        <a:p>
          <a:endParaRPr lang="en-US"/>
        </a:p>
      </dgm:t>
    </dgm:pt>
    <dgm:pt modelId="{157AB389-43E9-E543-A775-069E4D5832BC}" type="sibTrans" cxnId="{9C6665D0-9618-EB4B-8032-440EBB1ECD29}">
      <dgm:prSet/>
      <dgm:spPr/>
      <dgm:t>
        <a:bodyPr/>
        <a:lstStyle/>
        <a:p>
          <a:endParaRPr lang="en-US"/>
        </a:p>
      </dgm:t>
    </dgm:pt>
    <dgm:pt modelId="{8FD1B440-FC3C-C34D-B473-E1E8FBEA1119}">
      <dgm:prSet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Активный - </a:t>
          </a:r>
          <a:r>
            <a:rPr lang="ru-RU" sz="1800" dirty="0">
              <a:latin typeface="Arial" pitchFamily="34" charset="0"/>
              <a:cs typeface="Arial" pitchFamily="34" charset="0"/>
            </a:rPr>
            <a:t>менеджер отношений ведет постоянный мониторинг работы клиента, проявляет инициативу в вопросах решения проблем клиента;</a:t>
          </a:r>
          <a:endParaRPr lang="x-none" sz="1800">
            <a:latin typeface="Arial" pitchFamily="34" charset="0"/>
            <a:cs typeface="Arial" pitchFamily="34" charset="0"/>
          </a:endParaRPr>
        </a:p>
      </dgm:t>
    </dgm:pt>
    <dgm:pt modelId="{56B65F50-043C-5847-A888-8400D6129F37}" type="parTrans" cxnId="{2F678FB5-2908-8E42-83D5-ED0BAB7A9CFA}">
      <dgm:prSet/>
      <dgm:spPr/>
      <dgm:t>
        <a:bodyPr/>
        <a:lstStyle/>
        <a:p>
          <a:endParaRPr lang="en-US"/>
        </a:p>
      </dgm:t>
    </dgm:pt>
    <dgm:pt modelId="{F5D07CCA-8ADB-8842-9019-DAD4A575DB69}" type="sibTrans" cxnId="{2F678FB5-2908-8E42-83D5-ED0BAB7A9CFA}">
      <dgm:prSet/>
      <dgm:spPr/>
      <dgm:t>
        <a:bodyPr/>
        <a:lstStyle/>
        <a:p>
          <a:endParaRPr lang="en-US"/>
        </a:p>
      </dgm:t>
    </dgm:pt>
    <dgm:pt modelId="{4CADBD71-8150-C747-81B0-597CED047BD5}">
      <dgm:prSet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Партнерский - </a:t>
          </a:r>
          <a:r>
            <a:rPr lang="ru-RU" sz="1800" dirty="0">
              <a:latin typeface="Arial" pitchFamily="34" charset="0"/>
              <a:cs typeface="Arial" pitchFamily="34" charset="0"/>
            </a:rPr>
            <a:t>менеджер отношений работает с клиентом и его партнерами в поисках  более выгодных и интересных как для клиента, так и для Банка предложений по сотрудничеству (финансовый консалтинг).</a:t>
          </a:r>
          <a:endParaRPr lang="x-none" sz="1800">
            <a:latin typeface="Arial" pitchFamily="34" charset="0"/>
            <a:cs typeface="Arial" pitchFamily="34" charset="0"/>
          </a:endParaRPr>
        </a:p>
      </dgm:t>
    </dgm:pt>
    <dgm:pt modelId="{46003A5A-7636-0143-B6BA-61CC192A3E41}" type="parTrans" cxnId="{8F7AC2AC-362D-294E-98EA-6D9CFE8A1AE6}">
      <dgm:prSet/>
      <dgm:spPr/>
      <dgm:t>
        <a:bodyPr/>
        <a:lstStyle/>
        <a:p>
          <a:endParaRPr lang="en-US"/>
        </a:p>
      </dgm:t>
    </dgm:pt>
    <dgm:pt modelId="{CBA92F87-6434-C448-9289-6F838AEF49AA}" type="sibTrans" cxnId="{8F7AC2AC-362D-294E-98EA-6D9CFE8A1AE6}">
      <dgm:prSet/>
      <dgm:spPr/>
      <dgm:t>
        <a:bodyPr/>
        <a:lstStyle/>
        <a:p>
          <a:endParaRPr lang="en-US"/>
        </a:p>
      </dgm:t>
    </dgm:pt>
    <dgm:pt modelId="{7615A22E-EC25-1847-AEE7-F6A963E49185}" type="pres">
      <dgm:prSet presAssocID="{E86B8043-443A-2647-B5CC-7273C5FD9F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C4D424-BA69-244B-89C2-C632DD54E8D1}" type="pres">
      <dgm:prSet presAssocID="{3674BEFE-C11F-334C-9ADE-51955CCBBFC8}" presName="parentLin" presStyleCnt="0"/>
      <dgm:spPr/>
    </dgm:pt>
    <dgm:pt modelId="{E2EE94F5-29F4-F740-BA5C-AA8F64C827CA}" type="pres">
      <dgm:prSet presAssocID="{3674BEFE-C11F-334C-9ADE-51955CCBBFC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89D90A0-2CAE-1940-9083-800CF4FB1350}" type="pres">
      <dgm:prSet presAssocID="{3674BEFE-C11F-334C-9ADE-51955CCBBFC8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7941C-F86B-4847-8677-A49A32C79483}" type="pres">
      <dgm:prSet presAssocID="{3674BEFE-C11F-334C-9ADE-51955CCBBFC8}" presName="negativeSpace" presStyleCnt="0"/>
      <dgm:spPr/>
    </dgm:pt>
    <dgm:pt modelId="{D3A14995-F003-0E46-AE8E-85CB1421E7B0}" type="pres">
      <dgm:prSet presAssocID="{3674BEFE-C11F-334C-9ADE-51955CCBBFC8}" presName="childText" presStyleLbl="conFgAcc1" presStyleIdx="0" presStyleCnt="4">
        <dgm:presLayoutVars>
          <dgm:bulletEnabled val="1"/>
        </dgm:presLayoutVars>
      </dgm:prSet>
      <dgm:spPr/>
    </dgm:pt>
    <dgm:pt modelId="{00608272-8594-1A4B-925D-3D12B7FD4722}" type="pres">
      <dgm:prSet presAssocID="{7288D177-B155-EA4D-9889-C64EAAE7EDDB}" presName="spaceBetweenRectangles" presStyleCnt="0"/>
      <dgm:spPr/>
    </dgm:pt>
    <dgm:pt modelId="{634629BD-308C-A244-9F9E-80181AF281FD}" type="pres">
      <dgm:prSet presAssocID="{A80F4A52-8656-A945-9138-CC1B6DDAEEA0}" presName="parentLin" presStyleCnt="0"/>
      <dgm:spPr/>
    </dgm:pt>
    <dgm:pt modelId="{00BF250B-F15E-0F4C-9007-187BBEA78475}" type="pres">
      <dgm:prSet presAssocID="{A80F4A52-8656-A945-9138-CC1B6DDAEEA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4C6C9BD-2998-5F46-A52E-D398A3EB6E02}" type="pres">
      <dgm:prSet presAssocID="{A80F4A52-8656-A945-9138-CC1B6DDAEEA0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CE75C-13CA-D34A-A5BE-9B9E224A7C45}" type="pres">
      <dgm:prSet presAssocID="{A80F4A52-8656-A945-9138-CC1B6DDAEEA0}" presName="negativeSpace" presStyleCnt="0"/>
      <dgm:spPr/>
    </dgm:pt>
    <dgm:pt modelId="{291734DA-786A-8347-95A8-5FCD976CBBAE}" type="pres">
      <dgm:prSet presAssocID="{A80F4A52-8656-A945-9138-CC1B6DDAEEA0}" presName="childText" presStyleLbl="conFgAcc1" presStyleIdx="1" presStyleCnt="4">
        <dgm:presLayoutVars>
          <dgm:bulletEnabled val="1"/>
        </dgm:presLayoutVars>
      </dgm:prSet>
      <dgm:spPr/>
    </dgm:pt>
    <dgm:pt modelId="{50535C3E-CCC3-F648-83AA-D37EC33777CD}" type="pres">
      <dgm:prSet presAssocID="{157AB389-43E9-E543-A775-069E4D5832BC}" presName="spaceBetweenRectangles" presStyleCnt="0"/>
      <dgm:spPr/>
    </dgm:pt>
    <dgm:pt modelId="{CE7A30D7-1CCE-C848-9E98-3AF9E573C482}" type="pres">
      <dgm:prSet presAssocID="{8FD1B440-FC3C-C34D-B473-E1E8FBEA1119}" presName="parentLin" presStyleCnt="0"/>
      <dgm:spPr/>
    </dgm:pt>
    <dgm:pt modelId="{33CF235F-429C-4B4C-BCFC-D9AD17702E04}" type="pres">
      <dgm:prSet presAssocID="{8FD1B440-FC3C-C34D-B473-E1E8FBEA111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DAD0D64-4644-E944-9DCD-5214B72E1D3D}" type="pres">
      <dgm:prSet presAssocID="{8FD1B440-FC3C-C34D-B473-E1E8FBEA1119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C364F-D8D3-1D48-9372-543FD510B195}" type="pres">
      <dgm:prSet presAssocID="{8FD1B440-FC3C-C34D-B473-E1E8FBEA1119}" presName="negativeSpace" presStyleCnt="0"/>
      <dgm:spPr/>
    </dgm:pt>
    <dgm:pt modelId="{2D5E962A-31FD-C546-8DC9-08712E57A32F}" type="pres">
      <dgm:prSet presAssocID="{8FD1B440-FC3C-C34D-B473-E1E8FBEA1119}" presName="childText" presStyleLbl="conFgAcc1" presStyleIdx="2" presStyleCnt="4">
        <dgm:presLayoutVars>
          <dgm:bulletEnabled val="1"/>
        </dgm:presLayoutVars>
      </dgm:prSet>
      <dgm:spPr/>
    </dgm:pt>
    <dgm:pt modelId="{E543DD4E-12B4-204D-B7A2-4D9B875D5358}" type="pres">
      <dgm:prSet presAssocID="{F5D07CCA-8ADB-8842-9019-DAD4A575DB69}" presName="spaceBetweenRectangles" presStyleCnt="0"/>
      <dgm:spPr/>
    </dgm:pt>
    <dgm:pt modelId="{70BBB9EE-0513-414C-A172-EA8B0A14558B}" type="pres">
      <dgm:prSet presAssocID="{4CADBD71-8150-C747-81B0-597CED047BD5}" presName="parentLin" presStyleCnt="0"/>
      <dgm:spPr/>
    </dgm:pt>
    <dgm:pt modelId="{EE61F050-4C4C-2249-8C8B-BE16BC87DED9}" type="pres">
      <dgm:prSet presAssocID="{4CADBD71-8150-C747-81B0-597CED047BD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56643EF-EB6D-F846-ACDC-66C702769A7D}" type="pres">
      <dgm:prSet presAssocID="{4CADBD71-8150-C747-81B0-597CED047BD5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804BB-FA03-5946-88A3-BABFA3F69697}" type="pres">
      <dgm:prSet presAssocID="{4CADBD71-8150-C747-81B0-597CED047BD5}" presName="negativeSpace" presStyleCnt="0"/>
      <dgm:spPr/>
    </dgm:pt>
    <dgm:pt modelId="{49B91F0E-BC51-144D-9E75-FB2616782560}" type="pres">
      <dgm:prSet presAssocID="{4CADBD71-8150-C747-81B0-597CED047BD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837F79C-129F-E241-A56B-B5A57F07A743}" type="presOf" srcId="{4CADBD71-8150-C747-81B0-597CED047BD5}" destId="{EE61F050-4C4C-2249-8C8B-BE16BC87DED9}" srcOrd="0" destOrd="0" presId="urn:microsoft.com/office/officeart/2005/8/layout/list1"/>
    <dgm:cxn modelId="{0DB05FE4-6AE2-2843-8145-5BC679A377DC}" srcId="{E86B8043-443A-2647-B5CC-7273C5FD9FF9}" destId="{3674BEFE-C11F-334C-9ADE-51955CCBBFC8}" srcOrd="0" destOrd="0" parTransId="{8AADE3F5-46A9-B047-9389-660224957215}" sibTransId="{7288D177-B155-EA4D-9889-C64EAAE7EDDB}"/>
    <dgm:cxn modelId="{B99550A7-CF11-6948-9768-E956E6A2A2D2}" type="presOf" srcId="{4CADBD71-8150-C747-81B0-597CED047BD5}" destId="{156643EF-EB6D-F846-ACDC-66C702769A7D}" srcOrd="1" destOrd="0" presId="urn:microsoft.com/office/officeart/2005/8/layout/list1"/>
    <dgm:cxn modelId="{956A435C-6318-C648-9588-59828FDF1245}" type="presOf" srcId="{8FD1B440-FC3C-C34D-B473-E1E8FBEA1119}" destId="{33CF235F-429C-4B4C-BCFC-D9AD17702E04}" srcOrd="0" destOrd="0" presId="urn:microsoft.com/office/officeart/2005/8/layout/list1"/>
    <dgm:cxn modelId="{1B94A916-963C-B344-B511-2F85EB1BD1B8}" type="presOf" srcId="{3674BEFE-C11F-334C-9ADE-51955CCBBFC8}" destId="{E2EE94F5-29F4-F740-BA5C-AA8F64C827CA}" srcOrd="0" destOrd="0" presId="urn:microsoft.com/office/officeart/2005/8/layout/list1"/>
    <dgm:cxn modelId="{9C6665D0-9618-EB4B-8032-440EBB1ECD29}" srcId="{E86B8043-443A-2647-B5CC-7273C5FD9FF9}" destId="{A80F4A52-8656-A945-9138-CC1B6DDAEEA0}" srcOrd="1" destOrd="0" parTransId="{CB8F4458-013B-5540-B8CF-BC3901639CFB}" sibTransId="{157AB389-43E9-E543-A775-069E4D5832BC}"/>
    <dgm:cxn modelId="{7F3EF2E7-E03E-BF4F-A334-951A1D946742}" type="presOf" srcId="{3674BEFE-C11F-334C-9ADE-51955CCBBFC8}" destId="{A89D90A0-2CAE-1940-9083-800CF4FB1350}" srcOrd="1" destOrd="0" presId="urn:microsoft.com/office/officeart/2005/8/layout/list1"/>
    <dgm:cxn modelId="{EF593EA4-ED60-1B41-9A49-D36F5B57FCAE}" type="presOf" srcId="{A80F4A52-8656-A945-9138-CC1B6DDAEEA0}" destId="{00BF250B-F15E-0F4C-9007-187BBEA78475}" srcOrd="0" destOrd="0" presId="urn:microsoft.com/office/officeart/2005/8/layout/list1"/>
    <dgm:cxn modelId="{83238878-B61F-684B-A1DC-F01A61CB9CB1}" type="presOf" srcId="{A80F4A52-8656-A945-9138-CC1B6DDAEEA0}" destId="{D4C6C9BD-2998-5F46-A52E-D398A3EB6E02}" srcOrd="1" destOrd="0" presId="urn:microsoft.com/office/officeart/2005/8/layout/list1"/>
    <dgm:cxn modelId="{2F678FB5-2908-8E42-83D5-ED0BAB7A9CFA}" srcId="{E86B8043-443A-2647-B5CC-7273C5FD9FF9}" destId="{8FD1B440-FC3C-C34D-B473-E1E8FBEA1119}" srcOrd="2" destOrd="0" parTransId="{56B65F50-043C-5847-A888-8400D6129F37}" sibTransId="{F5D07CCA-8ADB-8842-9019-DAD4A575DB69}"/>
    <dgm:cxn modelId="{8F7AC2AC-362D-294E-98EA-6D9CFE8A1AE6}" srcId="{E86B8043-443A-2647-B5CC-7273C5FD9FF9}" destId="{4CADBD71-8150-C747-81B0-597CED047BD5}" srcOrd="3" destOrd="0" parTransId="{46003A5A-7636-0143-B6BA-61CC192A3E41}" sibTransId="{CBA92F87-6434-C448-9289-6F838AEF49AA}"/>
    <dgm:cxn modelId="{09FB97B3-D2B6-D541-86B7-24B0633E374E}" type="presOf" srcId="{E86B8043-443A-2647-B5CC-7273C5FD9FF9}" destId="{7615A22E-EC25-1847-AEE7-F6A963E49185}" srcOrd="0" destOrd="0" presId="urn:microsoft.com/office/officeart/2005/8/layout/list1"/>
    <dgm:cxn modelId="{5E9F46B4-1B95-A743-97BF-7A6E30029817}" type="presOf" srcId="{8FD1B440-FC3C-C34D-B473-E1E8FBEA1119}" destId="{CDAD0D64-4644-E944-9DCD-5214B72E1D3D}" srcOrd="1" destOrd="0" presId="urn:microsoft.com/office/officeart/2005/8/layout/list1"/>
    <dgm:cxn modelId="{B91DE684-B057-BE41-BCE5-D5CA4D92917B}" type="presParOf" srcId="{7615A22E-EC25-1847-AEE7-F6A963E49185}" destId="{D7C4D424-BA69-244B-89C2-C632DD54E8D1}" srcOrd="0" destOrd="0" presId="urn:microsoft.com/office/officeart/2005/8/layout/list1"/>
    <dgm:cxn modelId="{B2D753DD-2E09-9F4D-A689-BAE7BD3903F1}" type="presParOf" srcId="{D7C4D424-BA69-244B-89C2-C632DD54E8D1}" destId="{E2EE94F5-29F4-F740-BA5C-AA8F64C827CA}" srcOrd="0" destOrd="0" presId="urn:microsoft.com/office/officeart/2005/8/layout/list1"/>
    <dgm:cxn modelId="{786E661E-470B-444D-864A-396AB4613168}" type="presParOf" srcId="{D7C4D424-BA69-244B-89C2-C632DD54E8D1}" destId="{A89D90A0-2CAE-1940-9083-800CF4FB1350}" srcOrd="1" destOrd="0" presId="urn:microsoft.com/office/officeart/2005/8/layout/list1"/>
    <dgm:cxn modelId="{84CFFB9E-FF94-3344-BDBC-8BAFB99931BC}" type="presParOf" srcId="{7615A22E-EC25-1847-AEE7-F6A963E49185}" destId="{3207941C-F86B-4847-8677-A49A32C79483}" srcOrd="1" destOrd="0" presId="urn:microsoft.com/office/officeart/2005/8/layout/list1"/>
    <dgm:cxn modelId="{1F07D130-1E4B-154F-88AB-3384BB35FB8A}" type="presParOf" srcId="{7615A22E-EC25-1847-AEE7-F6A963E49185}" destId="{D3A14995-F003-0E46-AE8E-85CB1421E7B0}" srcOrd="2" destOrd="0" presId="urn:microsoft.com/office/officeart/2005/8/layout/list1"/>
    <dgm:cxn modelId="{96465916-20B8-404A-8F12-221EEF91692F}" type="presParOf" srcId="{7615A22E-EC25-1847-AEE7-F6A963E49185}" destId="{00608272-8594-1A4B-925D-3D12B7FD4722}" srcOrd="3" destOrd="0" presId="urn:microsoft.com/office/officeart/2005/8/layout/list1"/>
    <dgm:cxn modelId="{BF3E84B8-B36F-D44E-8729-DEBE0B302266}" type="presParOf" srcId="{7615A22E-EC25-1847-AEE7-F6A963E49185}" destId="{634629BD-308C-A244-9F9E-80181AF281FD}" srcOrd="4" destOrd="0" presId="urn:microsoft.com/office/officeart/2005/8/layout/list1"/>
    <dgm:cxn modelId="{25F1BD6A-F78E-6542-B7C5-8B4C6835A40C}" type="presParOf" srcId="{634629BD-308C-A244-9F9E-80181AF281FD}" destId="{00BF250B-F15E-0F4C-9007-187BBEA78475}" srcOrd="0" destOrd="0" presId="urn:microsoft.com/office/officeart/2005/8/layout/list1"/>
    <dgm:cxn modelId="{A1EA9BC1-EFF9-E54E-B1AE-B97E2E7AAD85}" type="presParOf" srcId="{634629BD-308C-A244-9F9E-80181AF281FD}" destId="{D4C6C9BD-2998-5F46-A52E-D398A3EB6E02}" srcOrd="1" destOrd="0" presId="urn:microsoft.com/office/officeart/2005/8/layout/list1"/>
    <dgm:cxn modelId="{49C862F8-9CC7-564C-A0B7-ADF3E142E55E}" type="presParOf" srcId="{7615A22E-EC25-1847-AEE7-F6A963E49185}" destId="{F11CE75C-13CA-D34A-A5BE-9B9E224A7C45}" srcOrd="5" destOrd="0" presId="urn:microsoft.com/office/officeart/2005/8/layout/list1"/>
    <dgm:cxn modelId="{EA27BC61-D851-C841-B7C2-005ADBB1D926}" type="presParOf" srcId="{7615A22E-EC25-1847-AEE7-F6A963E49185}" destId="{291734DA-786A-8347-95A8-5FCD976CBBAE}" srcOrd="6" destOrd="0" presId="urn:microsoft.com/office/officeart/2005/8/layout/list1"/>
    <dgm:cxn modelId="{493FE732-2AC5-A24C-A105-F8F09A3B3DDE}" type="presParOf" srcId="{7615A22E-EC25-1847-AEE7-F6A963E49185}" destId="{50535C3E-CCC3-F648-83AA-D37EC33777CD}" srcOrd="7" destOrd="0" presId="urn:microsoft.com/office/officeart/2005/8/layout/list1"/>
    <dgm:cxn modelId="{327F8D8B-7452-9748-B1C5-62B66F4F8E4C}" type="presParOf" srcId="{7615A22E-EC25-1847-AEE7-F6A963E49185}" destId="{CE7A30D7-1CCE-C848-9E98-3AF9E573C482}" srcOrd="8" destOrd="0" presId="urn:microsoft.com/office/officeart/2005/8/layout/list1"/>
    <dgm:cxn modelId="{FEB11632-EE2F-504A-82E9-1364B805B428}" type="presParOf" srcId="{CE7A30D7-1CCE-C848-9E98-3AF9E573C482}" destId="{33CF235F-429C-4B4C-BCFC-D9AD17702E04}" srcOrd="0" destOrd="0" presId="urn:microsoft.com/office/officeart/2005/8/layout/list1"/>
    <dgm:cxn modelId="{4BE1471E-D032-2745-BCBF-6E045D80E3CE}" type="presParOf" srcId="{CE7A30D7-1CCE-C848-9E98-3AF9E573C482}" destId="{CDAD0D64-4644-E944-9DCD-5214B72E1D3D}" srcOrd="1" destOrd="0" presId="urn:microsoft.com/office/officeart/2005/8/layout/list1"/>
    <dgm:cxn modelId="{A881E3A1-921B-224B-A27B-8CD55877B653}" type="presParOf" srcId="{7615A22E-EC25-1847-AEE7-F6A963E49185}" destId="{2BDC364F-D8D3-1D48-9372-543FD510B195}" srcOrd="9" destOrd="0" presId="urn:microsoft.com/office/officeart/2005/8/layout/list1"/>
    <dgm:cxn modelId="{00987758-D084-E843-9AAB-61F504AB94CC}" type="presParOf" srcId="{7615A22E-EC25-1847-AEE7-F6A963E49185}" destId="{2D5E962A-31FD-C546-8DC9-08712E57A32F}" srcOrd="10" destOrd="0" presId="urn:microsoft.com/office/officeart/2005/8/layout/list1"/>
    <dgm:cxn modelId="{31F2FC18-073B-E448-A89E-405398EB8F34}" type="presParOf" srcId="{7615A22E-EC25-1847-AEE7-F6A963E49185}" destId="{E543DD4E-12B4-204D-B7A2-4D9B875D5358}" srcOrd="11" destOrd="0" presId="urn:microsoft.com/office/officeart/2005/8/layout/list1"/>
    <dgm:cxn modelId="{C1DE26AC-08CB-1148-8ACF-6C2E48A720E7}" type="presParOf" srcId="{7615A22E-EC25-1847-AEE7-F6A963E49185}" destId="{70BBB9EE-0513-414C-A172-EA8B0A14558B}" srcOrd="12" destOrd="0" presId="urn:microsoft.com/office/officeart/2005/8/layout/list1"/>
    <dgm:cxn modelId="{7ACFAB03-4B52-B845-B5BD-75EF67D45CFD}" type="presParOf" srcId="{70BBB9EE-0513-414C-A172-EA8B0A14558B}" destId="{EE61F050-4C4C-2249-8C8B-BE16BC87DED9}" srcOrd="0" destOrd="0" presId="urn:microsoft.com/office/officeart/2005/8/layout/list1"/>
    <dgm:cxn modelId="{3FB431A1-5A82-7447-B540-6DB1BFD0A749}" type="presParOf" srcId="{70BBB9EE-0513-414C-A172-EA8B0A14558B}" destId="{156643EF-EB6D-F846-ACDC-66C702769A7D}" srcOrd="1" destOrd="0" presId="urn:microsoft.com/office/officeart/2005/8/layout/list1"/>
    <dgm:cxn modelId="{3A0845E7-A074-704A-A46E-C26AA3B0DF65}" type="presParOf" srcId="{7615A22E-EC25-1847-AEE7-F6A963E49185}" destId="{AD6804BB-FA03-5946-88A3-BABFA3F69697}" srcOrd="13" destOrd="0" presId="urn:microsoft.com/office/officeart/2005/8/layout/list1"/>
    <dgm:cxn modelId="{7E4E4CA3-D9CD-7A46-BA1C-69EA5ECDE1B2}" type="presParOf" srcId="{7615A22E-EC25-1847-AEE7-F6A963E49185}" destId="{49B91F0E-BC51-144D-9E75-FB2616782560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74A261-3491-B342-9B58-EC829B773DCC}" type="doc">
      <dgm:prSet loTypeId="urn:microsoft.com/office/officeart/2005/8/layout/list1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272907-295A-B148-A8C6-C0E573A0E7B1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Стратегия бизнеса компании </a:t>
          </a:r>
          <a:endParaRPr lang="x-none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D7AFD3-3A05-484C-9E4C-E2075B1A68C1}" type="parTrans" cxnId="{C6D126C8-B694-7940-BE34-9554CB46CE36}">
      <dgm:prSet/>
      <dgm:spPr/>
      <dgm:t>
        <a:bodyPr/>
        <a:lstStyle/>
        <a:p>
          <a:endParaRPr lang="en-US"/>
        </a:p>
      </dgm:t>
    </dgm:pt>
    <dgm:pt modelId="{A2C3ED36-1917-0D4A-ACA5-878F6613B008}" type="sibTrans" cxnId="{C6D126C8-B694-7940-BE34-9554CB46CE36}">
      <dgm:prSet/>
      <dgm:spPr/>
      <dgm:t>
        <a:bodyPr/>
        <a:lstStyle/>
        <a:p>
          <a:endParaRPr lang="en-US"/>
        </a:p>
      </dgm:t>
    </dgm:pt>
    <dgm:pt modelId="{9CAC25C3-9D53-A24B-985D-6789F1D5D8A6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Финансовое состояние </a:t>
          </a:r>
          <a:endParaRPr lang="x-none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38DFE-E663-CD43-AFD7-C9DAF82DE624}" type="parTrans" cxnId="{C6F17C0C-DDCF-2643-A048-AC1C79281D67}">
      <dgm:prSet/>
      <dgm:spPr/>
      <dgm:t>
        <a:bodyPr/>
        <a:lstStyle/>
        <a:p>
          <a:endParaRPr lang="en-US"/>
        </a:p>
      </dgm:t>
    </dgm:pt>
    <dgm:pt modelId="{097D4FCF-F33C-484D-906F-C4AC13A2A1F8}" type="sibTrans" cxnId="{C6F17C0C-DDCF-2643-A048-AC1C79281D67}">
      <dgm:prSet/>
      <dgm:spPr/>
      <dgm:t>
        <a:bodyPr/>
        <a:lstStyle/>
        <a:p>
          <a:endParaRPr lang="en-US"/>
        </a:p>
      </dgm:t>
    </dgm:pt>
    <dgm:pt modelId="{208A7EF6-80C1-ED4F-A7AF-77885D0CB95A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Организационная структура </a:t>
          </a:r>
          <a:endParaRPr lang="x-none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C487F-F12C-CA4C-9E64-9946BFF1B5FF}" type="parTrans" cxnId="{8912C00D-A3D7-494D-8F3D-EDEE5B4E8DA2}">
      <dgm:prSet/>
      <dgm:spPr/>
      <dgm:t>
        <a:bodyPr/>
        <a:lstStyle/>
        <a:p>
          <a:endParaRPr lang="en-US"/>
        </a:p>
      </dgm:t>
    </dgm:pt>
    <dgm:pt modelId="{228BEAA1-4192-B545-AE49-7EB8125142DB}" type="sibTrans" cxnId="{8912C00D-A3D7-494D-8F3D-EDEE5B4E8DA2}">
      <dgm:prSet/>
      <dgm:spPr/>
      <dgm:t>
        <a:bodyPr/>
        <a:lstStyle/>
        <a:p>
          <a:endParaRPr lang="en-US"/>
        </a:p>
      </dgm:t>
    </dgm:pt>
    <dgm:pt modelId="{5FF975E3-C349-264F-9311-042AC74BDDCD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Экономические факторы</a:t>
          </a:r>
          <a:endParaRPr lang="x-none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0C3A3-9E2A-2C4B-8F5B-9035BD518DC6}" type="parTrans" cxnId="{98119206-6B10-4E4E-A9D4-1B13B63BF8B9}">
      <dgm:prSet/>
      <dgm:spPr/>
      <dgm:t>
        <a:bodyPr/>
        <a:lstStyle/>
        <a:p>
          <a:endParaRPr lang="en-US"/>
        </a:p>
      </dgm:t>
    </dgm:pt>
    <dgm:pt modelId="{50835310-95A2-994C-9697-67D9B4DB29E5}" type="sibTrans" cxnId="{98119206-6B10-4E4E-A9D4-1B13B63BF8B9}">
      <dgm:prSet/>
      <dgm:spPr/>
      <dgm:t>
        <a:bodyPr/>
        <a:lstStyle/>
        <a:p>
          <a:endParaRPr lang="en-US"/>
        </a:p>
      </dgm:t>
    </dgm:pt>
    <dgm:pt modelId="{AC25CE7E-F297-284D-A5E4-5308F0E530F0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Конкурентная позиция компании внутри отрасли</a:t>
          </a:r>
          <a:endParaRPr lang="x-none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E25CF9-F1D9-AE4B-8090-07B050ED63B2}" type="parTrans" cxnId="{9F8A1CCC-6E85-9441-BA0A-4E42A5074EDF}">
      <dgm:prSet/>
      <dgm:spPr/>
      <dgm:t>
        <a:bodyPr/>
        <a:lstStyle/>
        <a:p>
          <a:endParaRPr lang="en-US"/>
        </a:p>
      </dgm:t>
    </dgm:pt>
    <dgm:pt modelId="{CAD11087-3FC9-AE4F-8E60-5880BF227514}" type="sibTrans" cxnId="{9F8A1CCC-6E85-9441-BA0A-4E42A5074EDF}">
      <dgm:prSet/>
      <dgm:spPr/>
      <dgm:t>
        <a:bodyPr/>
        <a:lstStyle/>
        <a:p>
          <a:endParaRPr lang="en-US"/>
        </a:p>
      </dgm:t>
    </dgm:pt>
    <dgm:pt modelId="{D4357E4F-31F1-F14F-A4C2-A37C0FD0FA11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Какой уровень конкуренции ожидается от других банков</a:t>
          </a:r>
          <a:endParaRPr lang="x-none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185BC6-A2CF-C146-96DC-6376BF4D2654}" type="parTrans" cxnId="{8691BAB0-58E4-3340-955A-AF2EC883D226}">
      <dgm:prSet/>
      <dgm:spPr/>
      <dgm:t>
        <a:bodyPr/>
        <a:lstStyle/>
        <a:p>
          <a:endParaRPr lang="en-US"/>
        </a:p>
      </dgm:t>
    </dgm:pt>
    <dgm:pt modelId="{290A1514-1C70-1F4A-BCE2-3760E1C193D3}" type="sibTrans" cxnId="{8691BAB0-58E4-3340-955A-AF2EC883D226}">
      <dgm:prSet/>
      <dgm:spPr/>
      <dgm:t>
        <a:bodyPr/>
        <a:lstStyle/>
        <a:p>
          <a:endParaRPr lang="en-US"/>
        </a:p>
      </dgm:t>
    </dgm:pt>
    <dgm:pt modelId="{3770E9E3-821C-E446-96DA-B4C556B0FEA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Какими банковскими услугами может воспользоваться?</a:t>
          </a:r>
          <a:endParaRPr lang="x-none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44BE3D-C824-914B-9011-0707ED80393F}" type="parTrans" cxnId="{FB6E97FC-2008-8B4E-98D1-04307EE8A964}">
      <dgm:prSet/>
      <dgm:spPr/>
      <dgm:t>
        <a:bodyPr/>
        <a:lstStyle/>
        <a:p>
          <a:endParaRPr lang="en-US"/>
        </a:p>
      </dgm:t>
    </dgm:pt>
    <dgm:pt modelId="{9C9791E7-81B5-484D-B362-9081B8698224}" type="sibTrans" cxnId="{FB6E97FC-2008-8B4E-98D1-04307EE8A964}">
      <dgm:prSet/>
      <dgm:spPr/>
      <dgm:t>
        <a:bodyPr/>
        <a:lstStyle/>
        <a:p>
          <a:endParaRPr lang="en-US"/>
        </a:p>
      </dgm:t>
    </dgm:pt>
    <dgm:pt modelId="{E427D9C4-529D-2E47-BEFB-FC8F5E0B2B4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Какова потенциальная рентабельность банковского взаимоотношения?</a:t>
          </a:r>
          <a:endParaRPr lang="x-none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991CEA-2EF8-BA4A-9F34-EE3480E2ECED}" type="parTrans" cxnId="{1C1F7721-ACBA-784A-BFB5-E4860408465D}">
      <dgm:prSet/>
      <dgm:spPr/>
      <dgm:t>
        <a:bodyPr/>
        <a:lstStyle/>
        <a:p>
          <a:endParaRPr lang="en-US"/>
        </a:p>
      </dgm:t>
    </dgm:pt>
    <dgm:pt modelId="{76843979-FD7F-F04B-92BE-CB75880DB4A4}" type="sibTrans" cxnId="{1C1F7721-ACBA-784A-BFB5-E4860408465D}">
      <dgm:prSet/>
      <dgm:spPr/>
      <dgm:t>
        <a:bodyPr/>
        <a:lstStyle/>
        <a:p>
          <a:endParaRPr lang="en-US"/>
        </a:p>
      </dgm:t>
    </dgm:pt>
    <dgm:pt modelId="{F0C264EB-8CDF-2441-A3B2-1D4D23FBEE4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Как принимаются решения о покупке внутри компании?</a:t>
          </a:r>
          <a:endParaRPr lang="x-none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D86B0-C930-0340-BC58-4AA4A81C2932}" type="parTrans" cxnId="{09CE8FAA-BDDF-5243-9625-C8A47B470285}">
      <dgm:prSet/>
      <dgm:spPr/>
      <dgm:t>
        <a:bodyPr/>
        <a:lstStyle/>
        <a:p>
          <a:endParaRPr lang="en-US"/>
        </a:p>
      </dgm:t>
    </dgm:pt>
    <dgm:pt modelId="{27B1D4CE-74AA-8C4A-BDF1-D85CA742D21C}" type="sibTrans" cxnId="{09CE8FAA-BDDF-5243-9625-C8A47B470285}">
      <dgm:prSet/>
      <dgm:spPr/>
      <dgm:t>
        <a:bodyPr/>
        <a:lstStyle/>
        <a:p>
          <a:endParaRPr lang="en-US"/>
        </a:p>
      </dgm:t>
    </dgm:pt>
    <dgm:pt modelId="{8CE4F67D-8BDE-A24F-9AF1-8E326027C689}" type="pres">
      <dgm:prSet presAssocID="{1B74A261-3491-B342-9B58-EC829B773D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F4ECF-4E64-2749-AE84-DC91C19E3298}" type="pres">
      <dgm:prSet presAssocID="{32272907-295A-B148-A8C6-C0E573A0E7B1}" presName="parentLin" presStyleCnt="0"/>
      <dgm:spPr/>
    </dgm:pt>
    <dgm:pt modelId="{B9D6B2C0-2ADC-D646-A35C-FA9B43280B03}" type="pres">
      <dgm:prSet presAssocID="{32272907-295A-B148-A8C6-C0E573A0E7B1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D0CB761E-385C-B94C-B75C-2CB7A65DC764}" type="pres">
      <dgm:prSet presAssocID="{32272907-295A-B148-A8C6-C0E573A0E7B1}" presName="parentText" presStyleLbl="node1" presStyleIdx="0" presStyleCnt="9" custScaleX="100151" custScaleY="89655" custLinFactNeighborY="-24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346E9-0352-6741-B2E3-1BB741EE6AE7}" type="pres">
      <dgm:prSet presAssocID="{32272907-295A-B148-A8C6-C0E573A0E7B1}" presName="negativeSpace" presStyleCnt="0"/>
      <dgm:spPr/>
    </dgm:pt>
    <dgm:pt modelId="{BA0F7AA7-3B63-AC4A-ADC1-48142DCBC516}" type="pres">
      <dgm:prSet presAssocID="{32272907-295A-B148-A8C6-C0E573A0E7B1}" presName="childText" presStyleLbl="conFgAcc1" presStyleIdx="0" presStyleCnt="9" custScaleY="89655" custLinFactNeighborY="-13147">
        <dgm:presLayoutVars>
          <dgm:bulletEnabled val="1"/>
        </dgm:presLayoutVars>
      </dgm:prSet>
      <dgm:spPr/>
    </dgm:pt>
    <dgm:pt modelId="{6E42B0F1-C635-BA42-95B2-0A6CC3A92C4B}" type="pres">
      <dgm:prSet presAssocID="{A2C3ED36-1917-0D4A-ACA5-878F6613B008}" presName="spaceBetweenRectangles" presStyleCnt="0"/>
      <dgm:spPr/>
    </dgm:pt>
    <dgm:pt modelId="{E0906D5A-F5DE-8142-BDA4-EF50DB9F42BC}" type="pres">
      <dgm:prSet presAssocID="{9CAC25C3-9D53-A24B-985D-6789F1D5D8A6}" presName="parentLin" presStyleCnt="0"/>
      <dgm:spPr/>
    </dgm:pt>
    <dgm:pt modelId="{2798AE9F-EDB9-7142-887E-CEC8CF7ACF29}" type="pres">
      <dgm:prSet presAssocID="{9CAC25C3-9D53-A24B-985D-6789F1D5D8A6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2819BEC6-F82C-DC43-9BAE-536A71ABB2FE}" type="pres">
      <dgm:prSet presAssocID="{9CAC25C3-9D53-A24B-985D-6789F1D5D8A6}" presName="parentText" presStyleLbl="node1" presStyleIdx="1" presStyleCnt="9" custLinFactNeighborY="-24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D36DB-623E-9E48-87F9-E4384CE9E1BD}" type="pres">
      <dgm:prSet presAssocID="{9CAC25C3-9D53-A24B-985D-6789F1D5D8A6}" presName="negativeSpace" presStyleCnt="0"/>
      <dgm:spPr/>
    </dgm:pt>
    <dgm:pt modelId="{5BD9CB05-B77C-2A47-80B3-151BC026258F}" type="pres">
      <dgm:prSet presAssocID="{9CAC25C3-9D53-A24B-985D-6789F1D5D8A6}" presName="childText" presStyleLbl="conFgAcc1" presStyleIdx="1" presStyleCnt="9" custLinFactNeighborY="-13147">
        <dgm:presLayoutVars>
          <dgm:bulletEnabled val="1"/>
        </dgm:presLayoutVars>
      </dgm:prSet>
      <dgm:spPr/>
    </dgm:pt>
    <dgm:pt modelId="{77A64318-FD27-8244-A499-E10A69BADF91}" type="pres">
      <dgm:prSet presAssocID="{097D4FCF-F33C-484D-906F-C4AC13A2A1F8}" presName="spaceBetweenRectangles" presStyleCnt="0"/>
      <dgm:spPr/>
    </dgm:pt>
    <dgm:pt modelId="{BA82B962-C149-4246-A807-F3A0F1DE76CB}" type="pres">
      <dgm:prSet presAssocID="{208A7EF6-80C1-ED4F-A7AF-77885D0CB95A}" presName="parentLin" presStyleCnt="0"/>
      <dgm:spPr/>
    </dgm:pt>
    <dgm:pt modelId="{F537AEC1-3EFE-2B48-8E27-0575604C3DF6}" type="pres">
      <dgm:prSet presAssocID="{208A7EF6-80C1-ED4F-A7AF-77885D0CB95A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8CED2DD2-A6FD-814B-BA0D-6C761788D54B}" type="pres">
      <dgm:prSet presAssocID="{208A7EF6-80C1-ED4F-A7AF-77885D0CB95A}" presName="parentText" presStyleLbl="node1" presStyleIdx="2" presStyleCnt="9" custLinFactNeighborY="-24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CDE2A-205E-7042-9A43-8B0BFF9ACB4D}" type="pres">
      <dgm:prSet presAssocID="{208A7EF6-80C1-ED4F-A7AF-77885D0CB95A}" presName="negativeSpace" presStyleCnt="0"/>
      <dgm:spPr/>
    </dgm:pt>
    <dgm:pt modelId="{F1ECA302-7562-F941-84F8-EE7F74782E12}" type="pres">
      <dgm:prSet presAssocID="{208A7EF6-80C1-ED4F-A7AF-77885D0CB95A}" presName="childText" presStyleLbl="conFgAcc1" presStyleIdx="2" presStyleCnt="9" custLinFactNeighborY="-13147">
        <dgm:presLayoutVars>
          <dgm:bulletEnabled val="1"/>
        </dgm:presLayoutVars>
      </dgm:prSet>
      <dgm:spPr/>
    </dgm:pt>
    <dgm:pt modelId="{69519AF3-88DD-F94F-B95E-1538757C9484}" type="pres">
      <dgm:prSet presAssocID="{228BEAA1-4192-B545-AE49-7EB8125142DB}" presName="spaceBetweenRectangles" presStyleCnt="0"/>
      <dgm:spPr/>
    </dgm:pt>
    <dgm:pt modelId="{A27DA271-2FF5-2244-B803-43F5A7A721B4}" type="pres">
      <dgm:prSet presAssocID="{5FF975E3-C349-264F-9311-042AC74BDDCD}" presName="parentLin" presStyleCnt="0"/>
      <dgm:spPr/>
    </dgm:pt>
    <dgm:pt modelId="{CCDC58C4-CBBC-074A-8B69-6186DCF43070}" type="pres">
      <dgm:prSet presAssocID="{5FF975E3-C349-264F-9311-042AC74BDDCD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664C6B5A-8912-C34B-8D5A-12F081D09542}" type="pres">
      <dgm:prSet presAssocID="{5FF975E3-C349-264F-9311-042AC74BDDCD}" presName="parentText" presStyleLbl="node1" presStyleIdx="3" presStyleCnt="9" custLinFactNeighborY="-24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1C8DF-B187-E448-B4E6-FBA7CAF446D3}" type="pres">
      <dgm:prSet presAssocID="{5FF975E3-C349-264F-9311-042AC74BDDCD}" presName="negativeSpace" presStyleCnt="0"/>
      <dgm:spPr/>
    </dgm:pt>
    <dgm:pt modelId="{ABF4C9BC-7AF8-7840-8443-3D7BB0ACE11F}" type="pres">
      <dgm:prSet presAssocID="{5FF975E3-C349-264F-9311-042AC74BDDCD}" presName="childText" presStyleLbl="conFgAcc1" presStyleIdx="3" presStyleCnt="9" custLinFactNeighborY="-13147">
        <dgm:presLayoutVars>
          <dgm:bulletEnabled val="1"/>
        </dgm:presLayoutVars>
      </dgm:prSet>
      <dgm:spPr/>
    </dgm:pt>
    <dgm:pt modelId="{A41818BA-B4FF-C64D-8C02-257CAFD118D5}" type="pres">
      <dgm:prSet presAssocID="{50835310-95A2-994C-9697-67D9B4DB29E5}" presName="spaceBetweenRectangles" presStyleCnt="0"/>
      <dgm:spPr/>
    </dgm:pt>
    <dgm:pt modelId="{83216DCE-C046-D642-8AD3-36BBBAADC2B7}" type="pres">
      <dgm:prSet presAssocID="{AC25CE7E-F297-284D-A5E4-5308F0E530F0}" presName="parentLin" presStyleCnt="0"/>
      <dgm:spPr/>
    </dgm:pt>
    <dgm:pt modelId="{DB8C291B-70A3-4343-8AE3-AB99609DD247}" type="pres">
      <dgm:prSet presAssocID="{AC25CE7E-F297-284D-A5E4-5308F0E530F0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4A4A845C-ECDF-624E-8D22-7D61784DC093}" type="pres">
      <dgm:prSet presAssocID="{AC25CE7E-F297-284D-A5E4-5308F0E530F0}" presName="parentText" presStyleLbl="node1" presStyleIdx="4" presStyleCnt="9" custLinFactNeighborY="-24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B1657-79DB-1847-8B12-24E10F7C682F}" type="pres">
      <dgm:prSet presAssocID="{AC25CE7E-F297-284D-A5E4-5308F0E530F0}" presName="negativeSpace" presStyleCnt="0"/>
      <dgm:spPr/>
    </dgm:pt>
    <dgm:pt modelId="{7B6E35BE-2801-1241-BDE7-58E02479D981}" type="pres">
      <dgm:prSet presAssocID="{AC25CE7E-F297-284D-A5E4-5308F0E530F0}" presName="childText" presStyleLbl="conFgAcc1" presStyleIdx="4" presStyleCnt="9" custLinFactNeighborY="-13147">
        <dgm:presLayoutVars>
          <dgm:bulletEnabled val="1"/>
        </dgm:presLayoutVars>
      </dgm:prSet>
      <dgm:spPr/>
    </dgm:pt>
    <dgm:pt modelId="{B3857557-0FDD-434E-9E6A-7B3CD0476C1E}" type="pres">
      <dgm:prSet presAssocID="{CAD11087-3FC9-AE4F-8E60-5880BF227514}" presName="spaceBetweenRectangles" presStyleCnt="0"/>
      <dgm:spPr/>
    </dgm:pt>
    <dgm:pt modelId="{01E6D6EE-46FA-0F45-AF87-DFD1D644F7E8}" type="pres">
      <dgm:prSet presAssocID="{D4357E4F-31F1-F14F-A4C2-A37C0FD0FA11}" presName="parentLin" presStyleCnt="0"/>
      <dgm:spPr/>
    </dgm:pt>
    <dgm:pt modelId="{80DEE69E-355E-AD44-BF9C-FD79A949745D}" type="pres">
      <dgm:prSet presAssocID="{D4357E4F-31F1-F14F-A4C2-A37C0FD0FA11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E49A362D-BEDA-0B48-B449-A9FF849EF5B8}" type="pres">
      <dgm:prSet presAssocID="{D4357E4F-31F1-F14F-A4C2-A37C0FD0FA11}" presName="parentText" presStyleLbl="node1" presStyleIdx="5" presStyleCnt="9" custLinFactNeighborY="-24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9BC5B-01DF-C741-8098-EEC6F8263A95}" type="pres">
      <dgm:prSet presAssocID="{D4357E4F-31F1-F14F-A4C2-A37C0FD0FA11}" presName="negativeSpace" presStyleCnt="0"/>
      <dgm:spPr/>
    </dgm:pt>
    <dgm:pt modelId="{C4E11A5E-3436-DC44-AF42-C9EFBF23C3B4}" type="pres">
      <dgm:prSet presAssocID="{D4357E4F-31F1-F14F-A4C2-A37C0FD0FA11}" presName="childText" presStyleLbl="conFgAcc1" presStyleIdx="5" presStyleCnt="9" custLinFactNeighborY="-13147">
        <dgm:presLayoutVars>
          <dgm:bulletEnabled val="1"/>
        </dgm:presLayoutVars>
      </dgm:prSet>
      <dgm:spPr/>
    </dgm:pt>
    <dgm:pt modelId="{FD48093E-7C4A-2F46-82E9-7F2752BB0EB7}" type="pres">
      <dgm:prSet presAssocID="{290A1514-1C70-1F4A-BCE2-3760E1C193D3}" presName="spaceBetweenRectangles" presStyleCnt="0"/>
      <dgm:spPr/>
    </dgm:pt>
    <dgm:pt modelId="{0906AA15-5920-D04D-AB81-E15FD84741DA}" type="pres">
      <dgm:prSet presAssocID="{3770E9E3-821C-E446-96DA-B4C556B0FEAF}" presName="parentLin" presStyleCnt="0"/>
      <dgm:spPr/>
    </dgm:pt>
    <dgm:pt modelId="{A946BA31-1197-C049-B055-E0654F7C154A}" type="pres">
      <dgm:prSet presAssocID="{3770E9E3-821C-E446-96DA-B4C556B0FEAF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0D109F7C-1B39-1B4B-8F86-28E5F8F766EF}" type="pres">
      <dgm:prSet presAssocID="{3770E9E3-821C-E446-96DA-B4C556B0FEAF}" presName="parentText" presStyleLbl="node1" presStyleIdx="6" presStyleCnt="9" custLinFactNeighborY="-24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05DE9-3CCD-AC40-B0AB-33974C07D912}" type="pres">
      <dgm:prSet presAssocID="{3770E9E3-821C-E446-96DA-B4C556B0FEAF}" presName="negativeSpace" presStyleCnt="0"/>
      <dgm:spPr/>
    </dgm:pt>
    <dgm:pt modelId="{3209D7DF-DD3D-E947-9840-7941225442DC}" type="pres">
      <dgm:prSet presAssocID="{3770E9E3-821C-E446-96DA-B4C556B0FEAF}" presName="childText" presStyleLbl="conFgAcc1" presStyleIdx="6" presStyleCnt="9" custLinFactNeighborY="-13147">
        <dgm:presLayoutVars>
          <dgm:bulletEnabled val="1"/>
        </dgm:presLayoutVars>
      </dgm:prSet>
      <dgm:spPr/>
    </dgm:pt>
    <dgm:pt modelId="{6F4BF4BA-F977-B549-A5AD-98596EB74C05}" type="pres">
      <dgm:prSet presAssocID="{9C9791E7-81B5-484D-B362-9081B8698224}" presName="spaceBetweenRectangles" presStyleCnt="0"/>
      <dgm:spPr/>
    </dgm:pt>
    <dgm:pt modelId="{130D1001-4A5C-0B4A-86D1-41054755F617}" type="pres">
      <dgm:prSet presAssocID="{E427D9C4-529D-2E47-BEFB-FC8F5E0B2B43}" presName="parentLin" presStyleCnt="0"/>
      <dgm:spPr/>
    </dgm:pt>
    <dgm:pt modelId="{065CE69D-2E93-E642-AE67-A6202C2642B7}" type="pres">
      <dgm:prSet presAssocID="{E427D9C4-529D-2E47-BEFB-FC8F5E0B2B43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D5E4C48E-83E2-6247-A07E-A8073E58A9DF}" type="pres">
      <dgm:prSet presAssocID="{E427D9C4-529D-2E47-BEFB-FC8F5E0B2B43}" presName="parentText" presStyleLbl="node1" presStyleIdx="7" presStyleCnt="9" custLinFactNeighborY="-24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83992-A561-CF4A-848F-BF9D5D37555D}" type="pres">
      <dgm:prSet presAssocID="{E427D9C4-529D-2E47-BEFB-FC8F5E0B2B43}" presName="negativeSpace" presStyleCnt="0"/>
      <dgm:spPr/>
    </dgm:pt>
    <dgm:pt modelId="{F6172BB9-4608-B14A-8981-D7D50A44FEF5}" type="pres">
      <dgm:prSet presAssocID="{E427D9C4-529D-2E47-BEFB-FC8F5E0B2B43}" presName="childText" presStyleLbl="conFgAcc1" presStyleIdx="7" presStyleCnt="9" custLinFactNeighborY="-13147">
        <dgm:presLayoutVars>
          <dgm:bulletEnabled val="1"/>
        </dgm:presLayoutVars>
      </dgm:prSet>
      <dgm:spPr/>
    </dgm:pt>
    <dgm:pt modelId="{6487F1F5-3AE1-244E-B24A-5F425AB3172D}" type="pres">
      <dgm:prSet presAssocID="{76843979-FD7F-F04B-92BE-CB75880DB4A4}" presName="spaceBetweenRectangles" presStyleCnt="0"/>
      <dgm:spPr/>
    </dgm:pt>
    <dgm:pt modelId="{6C8B9C26-4EB8-FD46-A969-70CF372E26D1}" type="pres">
      <dgm:prSet presAssocID="{F0C264EB-8CDF-2441-A3B2-1D4D23FBEE4D}" presName="parentLin" presStyleCnt="0"/>
      <dgm:spPr/>
    </dgm:pt>
    <dgm:pt modelId="{23B891FC-3AE6-C141-9D8B-DD3EE2A0B9DE}" type="pres">
      <dgm:prSet presAssocID="{F0C264EB-8CDF-2441-A3B2-1D4D23FBEE4D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77F729EA-F1A8-7E4E-B8E4-721B59C144F5}" type="pres">
      <dgm:prSet presAssocID="{F0C264EB-8CDF-2441-A3B2-1D4D23FBEE4D}" presName="parentText" presStyleLbl="node1" presStyleIdx="8" presStyleCnt="9" custLinFactNeighborY="-24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7DD72-27BA-0B40-884F-3F94AA06DE7C}" type="pres">
      <dgm:prSet presAssocID="{F0C264EB-8CDF-2441-A3B2-1D4D23FBEE4D}" presName="negativeSpace" presStyleCnt="0"/>
      <dgm:spPr/>
    </dgm:pt>
    <dgm:pt modelId="{DA62C2F8-0A99-2241-B6B6-CC4054036D31}" type="pres">
      <dgm:prSet presAssocID="{F0C264EB-8CDF-2441-A3B2-1D4D23FBEE4D}" presName="childText" presStyleLbl="conFgAcc1" presStyleIdx="8" presStyleCnt="9" custLinFactNeighborY="-4810">
        <dgm:presLayoutVars>
          <dgm:bulletEnabled val="1"/>
        </dgm:presLayoutVars>
      </dgm:prSet>
      <dgm:spPr/>
    </dgm:pt>
  </dgm:ptLst>
  <dgm:cxnLst>
    <dgm:cxn modelId="{BEC11571-3160-244B-8572-47DAF597C7AD}" type="presOf" srcId="{E427D9C4-529D-2E47-BEFB-FC8F5E0B2B43}" destId="{D5E4C48E-83E2-6247-A07E-A8073E58A9DF}" srcOrd="1" destOrd="0" presId="urn:microsoft.com/office/officeart/2005/8/layout/list1"/>
    <dgm:cxn modelId="{23C0C977-3AAE-E649-9900-27E9B796FAF4}" type="presOf" srcId="{32272907-295A-B148-A8C6-C0E573A0E7B1}" destId="{B9D6B2C0-2ADC-D646-A35C-FA9B43280B03}" srcOrd="0" destOrd="0" presId="urn:microsoft.com/office/officeart/2005/8/layout/list1"/>
    <dgm:cxn modelId="{D1842FD6-C62E-6A43-95AC-6A8D5CCF354F}" type="presOf" srcId="{1B74A261-3491-B342-9B58-EC829B773DCC}" destId="{8CE4F67D-8BDE-A24F-9AF1-8E326027C689}" srcOrd="0" destOrd="0" presId="urn:microsoft.com/office/officeart/2005/8/layout/list1"/>
    <dgm:cxn modelId="{9F8A1CCC-6E85-9441-BA0A-4E42A5074EDF}" srcId="{1B74A261-3491-B342-9B58-EC829B773DCC}" destId="{AC25CE7E-F297-284D-A5E4-5308F0E530F0}" srcOrd="4" destOrd="0" parTransId="{7EE25CF9-F1D9-AE4B-8090-07B050ED63B2}" sibTransId="{CAD11087-3FC9-AE4F-8E60-5880BF227514}"/>
    <dgm:cxn modelId="{A22EBEF1-F8FA-DC44-BEC8-554EA6FE39C7}" type="presOf" srcId="{3770E9E3-821C-E446-96DA-B4C556B0FEAF}" destId="{0D109F7C-1B39-1B4B-8F86-28E5F8F766EF}" srcOrd="1" destOrd="0" presId="urn:microsoft.com/office/officeart/2005/8/layout/list1"/>
    <dgm:cxn modelId="{6282E56B-C175-E24F-A533-2F6B951C515F}" type="presOf" srcId="{3770E9E3-821C-E446-96DA-B4C556B0FEAF}" destId="{A946BA31-1197-C049-B055-E0654F7C154A}" srcOrd="0" destOrd="0" presId="urn:microsoft.com/office/officeart/2005/8/layout/list1"/>
    <dgm:cxn modelId="{470711A8-19DB-B148-A30B-97511CB22924}" type="presOf" srcId="{E427D9C4-529D-2E47-BEFB-FC8F5E0B2B43}" destId="{065CE69D-2E93-E642-AE67-A6202C2642B7}" srcOrd="0" destOrd="0" presId="urn:microsoft.com/office/officeart/2005/8/layout/list1"/>
    <dgm:cxn modelId="{6494FD94-4892-B94D-AA20-256254466560}" type="presOf" srcId="{D4357E4F-31F1-F14F-A4C2-A37C0FD0FA11}" destId="{80DEE69E-355E-AD44-BF9C-FD79A949745D}" srcOrd="0" destOrd="0" presId="urn:microsoft.com/office/officeart/2005/8/layout/list1"/>
    <dgm:cxn modelId="{A05658A4-EC70-9A4A-9C64-4F4CF3FD004A}" type="presOf" srcId="{5FF975E3-C349-264F-9311-042AC74BDDCD}" destId="{664C6B5A-8912-C34B-8D5A-12F081D09542}" srcOrd="1" destOrd="0" presId="urn:microsoft.com/office/officeart/2005/8/layout/list1"/>
    <dgm:cxn modelId="{FB75FB5F-050D-6C4D-BBD3-263B6EA27397}" type="presOf" srcId="{32272907-295A-B148-A8C6-C0E573A0E7B1}" destId="{D0CB761E-385C-B94C-B75C-2CB7A65DC764}" srcOrd="1" destOrd="0" presId="urn:microsoft.com/office/officeart/2005/8/layout/list1"/>
    <dgm:cxn modelId="{8691BAB0-58E4-3340-955A-AF2EC883D226}" srcId="{1B74A261-3491-B342-9B58-EC829B773DCC}" destId="{D4357E4F-31F1-F14F-A4C2-A37C0FD0FA11}" srcOrd="5" destOrd="0" parTransId="{08185BC6-A2CF-C146-96DC-6376BF4D2654}" sibTransId="{290A1514-1C70-1F4A-BCE2-3760E1C193D3}"/>
    <dgm:cxn modelId="{98119206-6B10-4E4E-A9D4-1B13B63BF8B9}" srcId="{1B74A261-3491-B342-9B58-EC829B773DCC}" destId="{5FF975E3-C349-264F-9311-042AC74BDDCD}" srcOrd="3" destOrd="0" parTransId="{B740C3A3-9E2A-2C4B-8F5B-9035BD518DC6}" sibTransId="{50835310-95A2-994C-9697-67D9B4DB29E5}"/>
    <dgm:cxn modelId="{89CEA5C2-0440-AA41-A19C-17E106558B46}" type="presOf" srcId="{F0C264EB-8CDF-2441-A3B2-1D4D23FBEE4D}" destId="{77F729EA-F1A8-7E4E-B8E4-721B59C144F5}" srcOrd="1" destOrd="0" presId="urn:microsoft.com/office/officeart/2005/8/layout/list1"/>
    <dgm:cxn modelId="{09CE8FAA-BDDF-5243-9625-C8A47B470285}" srcId="{1B74A261-3491-B342-9B58-EC829B773DCC}" destId="{F0C264EB-8CDF-2441-A3B2-1D4D23FBEE4D}" srcOrd="8" destOrd="0" parTransId="{A69D86B0-C930-0340-BC58-4AA4A81C2932}" sibTransId="{27B1D4CE-74AA-8C4A-BDF1-D85CA742D21C}"/>
    <dgm:cxn modelId="{1C1F7721-ACBA-784A-BFB5-E4860408465D}" srcId="{1B74A261-3491-B342-9B58-EC829B773DCC}" destId="{E427D9C4-529D-2E47-BEFB-FC8F5E0B2B43}" srcOrd="7" destOrd="0" parTransId="{5A991CEA-2EF8-BA4A-9F34-EE3480E2ECED}" sibTransId="{76843979-FD7F-F04B-92BE-CB75880DB4A4}"/>
    <dgm:cxn modelId="{D37579B7-F4D5-9E4E-A67C-B2EA8FB77EE8}" type="presOf" srcId="{AC25CE7E-F297-284D-A5E4-5308F0E530F0}" destId="{4A4A845C-ECDF-624E-8D22-7D61784DC093}" srcOrd="1" destOrd="0" presId="urn:microsoft.com/office/officeart/2005/8/layout/list1"/>
    <dgm:cxn modelId="{E65B27B9-FCD1-BA4E-8948-CC47E1C2B577}" type="presOf" srcId="{208A7EF6-80C1-ED4F-A7AF-77885D0CB95A}" destId="{F537AEC1-3EFE-2B48-8E27-0575604C3DF6}" srcOrd="0" destOrd="0" presId="urn:microsoft.com/office/officeart/2005/8/layout/list1"/>
    <dgm:cxn modelId="{FB6E97FC-2008-8B4E-98D1-04307EE8A964}" srcId="{1B74A261-3491-B342-9B58-EC829B773DCC}" destId="{3770E9E3-821C-E446-96DA-B4C556B0FEAF}" srcOrd="6" destOrd="0" parTransId="{C344BE3D-C824-914B-9011-0707ED80393F}" sibTransId="{9C9791E7-81B5-484D-B362-9081B8698224}"/>
    <dgm:cxn modelId="{6E965EEF-684A-194C-A02A-18661F7EEE9A}" type="presOf" srcId="{AC25CE7E-F297-284D-A5E4-5308F0E530F0}" destId="{DB8C291B-70A3-4343-8AE3-AB99609DD247}" srcOrd="0" destOrd="0" presId="urn:microsoft.com/office/officeart/2005/8/layout/list1"/>
    <dgm:cxn modelId="{C6D126C8-B694-7940-BE34-9554CB46CE36}" srcId="{1B74A261-3491-B342-9B58-EC829B773DCC}" destId="{32272907-295A-B148-A8C6-C0E573A0E7B1}" srcOrd="0" destOrd="0" parTransId="{22D7AFD3-3A05-484C-9E4C-E2075B1A68C1}" sibTransId="{A2C3ED36-1917-0D4A-ACA5-878F6613B008}"/>
    <dgm:cxn modelId="{8912C00D-A3D7-494D-8F3D-EDEE5B4E8DA2}" srcId="{1B74A261-3491-B342-9B58-EC829B773DCC}" destId="{208A7EF6-80C1-ED4F-A7AF-77885D0CB95A}" srcOrd="2" destOrd="0" parTransId="{484C487F-F12C-CA4C-9E64-9946BFF1B5FF}" sibTransId="{228BEAA1-4192-B545-AE49-7EB8125142DB}"/>
    <dgm:cxn modelId="{3CF39B95-A93C-A849-92DF-BAC89472E984}" type="presOf" srcId="{9CAC25C3-9D53-A24B-985D-6789F1D5D8A6}" destId="{2819BEC6-F82C-DC43-9BAE-536A71ABB2FE}" srcOrd="1" destOrd="0" presId="urn:microsoft.com/office/officeart/2005/8/layout/list1"/>
    <dgm:cxn modelId="{A3C0F3EC-5523-F545-87CE-D3CE0F84AFD2}" type="presOf" srcId="{9CAC25C3-9D53-A24B-985D-6789F1D5D8A6}" destId="{2798AE9F-EDB9-7142-887E-CEC8CF7ACF29}" srcOrd="0" destOrd="0" presId="urn:microsoft.com/office/officeart/2005/8/layout/list1"/>
    <dgm:cxn modelId="{44AC7C6D-D86E-4D40-8B16-1014F927485D}" type="presOf" srcId="{5FF975E3-C349-264F-9311-042AC74BDDCD}" destId="{CCDC58C4-CBBC-074A-8B69-6186DCF43070}" srcOrd="0" destOrd="0" presId="urn:microsoft.com/office/officeart/2005/8/layout/list1"/>
    <dgm:cxn modelId="{C6F17C0C-DDCF-2643-A048-AC1C79281D67}" srcId="{1B74A261-3491-B342-9B58-EC829B773DCC}" destId="{9CAC25C3-9D53-A24B-985D-6789F1D5D8A6}" srcOrd="1" destOrd="0" parTransId="{6FF38DFE-E663-CD43-AFD7-C9DAF82DE624}" sibTransId="{097D4FCF-F33C-484D-906F-C4AC13A2A1F8}"/>
    <dgm:cxn modelId="{17649A51-3A3F-7340-8D6E-2A7590193501}" type="presOf" srcId="{208A7EF6-80C1-ED4F-A7AF-77885D0CB95A}" destId="{8CED2DD2-A6FD-814B-BA0D-6C761788D54B}" srcOrd="1" destOrd="0" presId="urn:microsoft.com/office/officeart/2005/8/layout/list1"/>
    <dgm:cxn modelId="{53F1BAE5-561C-2A4F-B0F7-F5E0737C34C1}" type="presOf" srcId="{D4357E4F-31F1-F14F-A4C2-A37C0FD0FA11}" destId="{E49A362D-BEDA-0B48-B449-A9FF849EF5B8}" srcOrd="1" destOrd="0" presId="urn:microsoft.com/office/officeart/2005/8/layout/list1"/>
    <dgm:cxn modelId="{43F88C77-157B-F941-9ECF-DAA450CC2AE9}" type="presOf" srcId="{F0C264EB-8CDF-2441-A3B2-1D4D23FBEE4D}" destId="{23B891FC-3AE6-C141-9D8B-DD3EE2A0B9DE}" srcOrd="0" destOrd="0" presId="urn:microsoft.com/office/officeart/2005/8/layout/list1"/>
    <dgm:cxn modelId="{BF2E7BCB-551F-FA42-9F12-72BD8368FD52}" type="presParOf" srcId="{8CE4F67D-8BDE-A24F-9AF1-8E326027C689}" destId="{79AF4ECF-4E64-2749-AE84-DC91C19E3298}" srcOrd="0" destOrd="0" presId="urn:microsoft.com/office/officeart/2005/8/layout/list1"/>
    <dgm:cxn modelId="{815692E9-ABFF-214C-877B-B02851C76276}" type="presParOf" srcId="{79AF4ECF-4E64-2749-AE84-DC91C19E3298}" destId="{B9D6B2C0-2ADC-D646-A35C-FA9B43280B03}" srcOrd="0" destOrd="0" presId="urn:microsoft.com/office/officeart/2005/8/layout/list1"/>
    <dgm:cxn modelId="{7A278E06-2539-EB40-BDE0-FCFAFC26E649}" type="presParOf" srcId="{79AF4ECF-4E64-2749-AE84-DC91C19E3298}" destId="{D0CB761E-385C-B94C-B75C-2CB7A65DC764}" srcOrd="1" destOrd="0" presId="urn:microsoft.com/office/officeart/2005/8/layout/list1"/>
    <dgm:cxn modelId="{111C1D3C-5FF8-7442-BF74-7C74F999BE8D}" type="presParOf" srcId="{8CE4F67D-8BDE-A24F-9AF1-8E326027C689}" destId="{4B0346E9-0352-6741-B2E3-1BB741EE6AE7}" srcOrd="1" destOrd="0" presId="urn:microsoft.com/office/officeart/2005/8/layout/list1"/>
    <dgm:cxn modelId="{B717B91F-E261-304C-99C6-0255C985356C}" type="presParOf" srcId="{8CE4F67D-8BDE-A24F-9AF1-8E326027C689}" destId="{BA0F7AA7-3B63-AC4A-ADC1-48142DCBC516}" srcOrd="2" destOrd="0" presId="urn:microsoft.com/office/officeart/2005/8/layout/list1"/>
    <dgm:cxn modelId="{9FE08F46-E481-3449-BF54-14CE6EFC72FD}" type="presParOf" srcId="{8CE4F67D-8BDE-A24F-9AF1-8E326027C689}" destId="{6E42B0F1-C635-BA42-95B2-0A6CC3A92C4B}" srcOrd="3" destOrd="0" presId="urn:microsoft.com/office/officeart/2005/8/layout/list1"/>
    <dgm:cxn modelId="{984910F1-F192-E145-82EB-9D71537C16E8}" type="presParOf" srcId="{8CE4F67D-8BDE-A24F-9AF1-8E326027C689}" destId="{E0906D5A-F5DE-8142-BDA4-EF50DB9F42BC}" srcOrd="4" destOrd="0" presId="urn:microsoft.com/office/officeart/2005/8/layout/list1"/>
    <dgm:cxn modelId="{C74D73EB-FD7A-9549-A26E-5EDD35DB9506}" type="presParOf" srcId="{E0906D5A-F5DE-8142-BDA4-EF50DB9F42BC}" destId="{2798AE9F-EDB9-7142-887E-CEC8CF7ACF29}" srcOrd="0" destOrd="0" presId="urn:microsoft.com/office/officeart/2005/8/layout/list1"/>
    <dgm:cxn modelId="{68D2693C-5F5E-E741-A9F3-24D584E89F7A}" type="presParOf" srcId="{E0906D5A-F5DE-8142-BDA4-EF50DB9F42BC}" destId="{2819BEC6-F82C-DC43-9BAE-536A71ABB2FE}" srcOrd="1" destOrd="0" presId="urn:microsoft.com/office/officeart/2005/8/layout/list1"/>
    <dgm:cxn modelId="{4044B54F-B5E9-6448-A898-2E9A1AADD024}" type="presParOf" srcId="{8CE4F67D-8BDE-A24F-9AF1-8E326027C689}" destId="{A95D36DB-623E-9E48-87F9-E4384CE9E1BD}" srcOrd="5" destOrd="0" presId="urn:microsoft.com/office/officeart/2005/8/layout/list1"/>
    <dgm:cxn modelId="{F8B6049B-CAE2-0240-B992-D54ACCFFEF66}" type="presParOf" srcId="{8CE4F67D-8BDE-A24F-9AF1-8E326027C689}" destId="{5BD9CB05-B77C-2A47-80B3-151BC026258F}" srcOrd="6" destOrd="0" presId="urn:microsoft.com/office/officeart/2005/8/layout/list1"/>
    <dgm:cxn modelId="{2A31695C-1292-F343-BD57-EC70DD0A8B7A}" type="presParOf" srcId="{8CE4F67D-8BDE-A24F-9AF1-8E326027C689}" destId="{77A64318-FD27-8244-A499-E10A69BADF91}" srcOrd="7" destOrd="0" presId="urn:microsoft.com/office/officeart/2005/8/layout/list1"/>
    <dgm:cxn modelId="{A0C36E5F-D518-1343-A05F-C38F6BB88EFD}" type="presParOf" srcId="{8CE4F67D-8BDE-A24F-9AF1-8E326027C689}" destId="{BA82B962-C149-4246-A807-F3A0F1DE76CB}" srcOrd="8" destOrd="0" presId="urn:microsoft.com/office/officeart/2005/8/layout/list1"/>
    <dgm:cxn modelId="{208992D9-A37C-714A-8CE3-A1C4C5C5FF0C}" type="presParOf" srcId="{BA82B962-C149-4246-A807-F3A0F1DE76CB}" destId="{F537AEC1-3EFE-2B48-8E27-0575604C3DF6}" srcOrd="0" destOrd="0" presId="urn:microsoft.com/office/officeart/2005/8/layout/list1"/>
    <dgm:cxn modelId="{E1CC47A0-2EA7-2C45-A556-8C052C7E0250}" type="presParOf" srcId="{BA82B962-C149-4246-A807-F3A0F1DE76CB}" destId="{8CED2DD2-A6FD-814B-BA0D-6C761788D54B}" srcOrd="1" destOrd="0" presId="urn:microsoft.com/office/officeart/2005/8/layout/list1"/>
    <dgm:cxn modelId="{BF556AB6-FD91-A946-8053-C11453E2F9CF}" type="presParOf" srcId="{8CE4F67D-8BDE-A24F-9AF1-8E326027C689}" destId="{2F6CDE2A-205E-7042-9A43-8B0BFF9ACB4D}" srcOrd="9" destOrd="0" presId="urn:microsoft.com/office/officeart/2005/8/layout/list1"/>
    <dgm:cxn modelId="{A4469F7B-7177-9044-B461-2A33C89228C0}" type="presParOf" srcId="{8CE4F67D-8BDE-A24F-9AF1-8E326027C689}" destId="{F1ECA302-7562-F941-84F8-EE7F74782E12}" srcOrd="10" destOrd="0" presId="urn:microsoft.com/office/officeart/2005/8/layout/list1"/>
    <dgm:cxn modelId="{D365D81A-82D3-6A45-9ABC-6B69128A747B}" type="presParOf" srcId="{8CE4F67D-8BDE-A24F-9AF1-8E326027C689}" destId="{69519AF3-88DD-F94F-B95E-1538757C9484}" srcOrd="11" destOrd="0" presId="urn:microsoft.com/office/officeart/2005/8/layout/list1"/>
    <dgm:cxn modelId="{459363ED-CBF7-D845-8403-D47DB0FF7A95}" type="presParOf" srcId="{8CE4F67D-8BDE-A24F-9AF1-8E326027C689}" destId="{A27DA271-2FF5-2244-B803-43F5A7A721B4}" srcOrd="12" destOrd="0" presId="urn:microsoft.com/office/officeart/2005/8/layout/list1"/>
    <dgm:cxn modelId="{ED96F30B-027C-7F49-8AD3-CD27D2A906F3}" type="presParOf" srcId="{A27DA271-2FF5-2244-B803-43F5A7A721B4}" destId="{CCDC58C4-CBBC-074A-8B69-6186DCF43070}" srcOrd="0" destOrd="0" presId="urn:microsoft.com/office/officeart/2005/8/layout/list1"/>
    <dgm:cxn modelId="{4302D8B7-D189-EE43-A000-8E82ED6C75BF}" type="presParOf" srcId="{A27DA271-2FF5-2244-B803-43F5A7A721B4}" destId="{664C6B5A-8912-C34B-8D5A-12F081D09542}" srcOrd="1" destOrd="0" presId="urn:microsoft.com/office/officeart/2005/8/layout/list1"/>
    <dgm:cxn modelId="{DA17F11D-EC01-E745-B867-A8058C305FE3}" type="presParOf" srcId="{8CE4F67D-8BDE-A24F-9AF1-8E326027C689}" destId="{6721C8DF-B187-E448-B4E6-FBA7CAF446D3}" srcOrd="13" destOrd="0" presId="urn:microsoft.com/office/officeart/2005/8/layout/list1"/>
    <dgm:cxn modelId="{3F1066A3-16DE-4443-AC14-BAE48F6F7182}" type="presParOf" srcId="{8CE4F67D-8BDE-A24F-9AF1-8E326027C689}" destId="{ABF4C9BC-7AF8-7840-8443-3D7BB0ACE11F}" srcOrd="14" destOrd="0" presId="urn:microsoft.com/office/officeart/2005/8/layout/list1"/>
    <dgm:cxn modelId="{D3E53C6F-3594-3148-B912-CEB67975DEE3}" type="presParOf" srcId="{8CE4F67D-8BDE-A24F-9AF1-8E326027C689}" destId="{A41818BA-B4FF-C64D-8C02-257CAFD118D5}" srcOrd="15" destOrd="0" presId="urn:microsoft.com/office/officeart/2005/8/layout/list1"/>
    <dgm:cxn modelId="{E92A970D-BBB8-1244-A3A1-AC0941C2945F}" type="presParOf" srcId="{8CE4F67D-8BDE-A24F-9AF1-8E326027C689}" destId="{83216DCE-C046-D642-8AD3-36BBBAADC2B7}" srcOrd="16" destOrd="0" presId="urn:microsoft.com/office/officeart/2005/8/layout/list1"/>
    <dgm:cxn modelId="{1EE03366-11C9-0E41-8A37-5A3E89624E82}" type="presParOf" srcId="{83216DCE-C046-D642-8AD3-36BBBAADC2B7}" destId="{DB8C291B-70A3-4343-8AE3-AB99609DD247}" srcOrd="0" destOrd="0" presId="urn:microsoft.com/office/officeart/2005/8/layout/list1"/>
    <dgm:cxn modelId="{C8CF39AE-1221-E946-B9D8-09483141FE38}" type="presParOf" srcId="{83216DCE-C046-D642-8AD3-36BBBAADC2B7}" destId="{4A4A845C-ECDF-624E-8D22-7D61784DC093}" srcOrd="1" destOrd="0" presId="urn:microsoft.com/office/officeart/2005/8/layout/list1"/>
    <dgm:cxn modelId="{F5D71A57-2696-3048-BFC8-35791C7182CE}" type="presParOf" srcId="{8CE4F67D-8BDE-A24F-9AF1-8E326027C689}" destId="{C9BB1657-79DB-1847-8B12-24E10F7C682F}" srcOrd="17" destOrd="0" presId="urn:microsoft.com/office/officeart/2005/8/layout/list1"/>
    <dgm:cxn modelId="{E626616A-075B-2749-82BD-5CA85E25CA69}" type="presParOf" srcId="{8CE4F67D-8BDE-A24F-9AF1-8E326027C689}" destId="{7B6E35BE-2801-1241-BDE7-58E02479D981}" srcOrd="18" destOrd="0" presId="urn:microsoft.com/office/officeart/2005/8/layout/list1"/>
    <dgm:cxn modelId="{05D077F5-5203-664F-B1D8-7D2E81B03999}" type="presParOf" srcId="{8CE4F67D-8BDE-A24F-9AF1-8E326027C689}" destId="{B3857557-0FDD-434E-9E6A-7B3CD0476C1E}" srcOrd="19" destOrd="0" presId="urn:microsoft.com/office/officeart/2005/8/layout/list1"/>
    <dgm:cxn modelId="{F65C0ADB-4FC1-804F-A2D1-B8E14E7F3459}" type="presParOf" srcId="{8CE4F67D-8BDE-A24F-9AF1-8E326027C689}" destId="{01E6D6EE-46FA-0F45-AF87-DFD1D644F7E8}" srcOrd="20" destOrd="0" presId="urn:microsoft.com/office/officeart/2005/8/layout/list1"/>
    <dgm:cxn modelId="{6CAE7484-9198-E042-9A35-D61D002D6B72}" type="presParOf" srcId="{01E6D6EE-46FA-0F45-AF87-DFD1D644F7E8}" destId="{80DEE69E-355E-AD44-BF9C-FD79A949745D}" srcOrd="0" destOrd="0" presId="urn:microsoft.com/office/officeart/2005/8/layout/list1"/>
    <dgm:cxn modelId="{E76E6419-4167-BE4C-968D-EE5BE8249ADF}" type="presParOf" srcId="{01E6D6EE-46FA-0F45-AF87-DFD1D644F7E8}" destId="{E49A362D-BEDA-0B48-B449-A9FF849EF5B8}" srcOrd="1" destOrd="0" presId="urn:microsoft.com/office/officeart/2005/8/layout/list1"/>
    <dgm:cxn modelId="{0C35E47E-49FB-7A4E-B0E3-716AAC780596}" type="presParOf" srcId="{8CE4F67D-8BDE-A24F-9AF1-8E326027C689}" destId="{EBC9BC5B-01DF-C741-8098-EEC6F8263A95}" srcOrd="21" destOrd="0" presId="urn:microsoft.com/office/officeart/2005/8/layout/list1"/>
    <dgm:cxn modelId="{1D63EF4F-5A05-0D45-8FEC-9CF327AD35EE}" type="presParOf" srcId="{8CE4F67D-8BDE-A24F-9AF1-8E326027C689}" destId="{C4E11A5E-3436-DC44-AF42-C9EFBF23C3B4}" srcOrd="22" destOrd="0" presId="urn:microsoft.com/office/officeart/2005/8/layout/list1"/>
    <dgm:cxn modelId="{0F1C9778-7A06-0D46-9A0D-FAE633126B5B}" type="presParOf" srcId="{8CE4F67D-8BDE-A24F-9AF1-8E326027C689}" destId="{FD48093E-7C4A-2F46-82E9-7F2752BB0EB7}" srcOrd="23" destOrd="0" presId="urn:microsoft.com/office/officeart/2005/8/layout/list1"/>
    <dgm:cxn modelId="{7073D17C-EBC4-EB44-B363-27AD711BDEC9}" type="presParOf" srcId="{8CE4F67D-8BDE-A24F-9AF1-8E326027C689}" destId="{0906AA15-5920-D04D-AB81-E15FD84741DA}" srcOrd="24" destOrd="0" presId="urn:microsoft.com/office/officeart/2005/8/layout/list1"/>
    <dgm:cxn modelId="{D85FDDE9-6794-504B-939F-C1884672DC51}" type="presParOf" srcId="{0906AA15-5920-D04D-AB81-E15FD84741DA}" destId="{A946BA31-1197-C049-B055-E0654F7C154A}" srcOrd="0" destOrd="0" presId="urn:microsoft.com/office/officeart/2005/8/layout/list1"/>
    <dgm:cxn modelId="{B9D86F35-460F-0941-BB54-EC9557718556}" type="presParOf" srcId="{0906AA15-5920-D04D-AB81-E15FD84741DA}" destId="{0D109F7C-1B39-1B4B-8F86-28E5F8F766EF}" srcOrd="1" destOrd="0" presId="urn:microsoft.com/office/officeart/2005/8/layout/list1"/>
    <dgm:cxn modelId="{6222086E-5C79-7142-A774-078CA8D4F9F9}" type="presParOf" srcId="{8CE4F67D-8BDE-A24F-9AF1-8E326027C689}" destId="{65A05DE9-3CCD-AC40-B0AB-33974C07D912}" srcOrd="25" destOrd="0" presId="urn:microsoft.com/office/officeart/2005/8/layout/list1"/>
    <dgm:cxn modelId="{37E58007-B985-3C49-A12C-0B3B511A0D89}" type="presParOf" srcId="{8CE4F67D-8BDE-A24F-9AF1-8E326027C689}" destId="{3209D7DF-DD3D-E947-9840-7941225442DC}" srcOrd="26" destOrd="0" presId="urn:microsoft.com/office/officeart/2005/8/layout/list1"/>
    <dgm:cxn modelId="{20FEB152-8382-0842-B42C-6D5372A4F358}" type="presParOf" srcId="{8CE4F67D-8BDE-A24F-9AF1-8E326027C689}" destId="{6F4BF4BA-F977-B549-A5AD-98596EB74C05}" srcOrd="27" destOrd="0" presId="urn:microsoft.com/office/officeart/2005/8/layout/list1"/>
    <dgm:cxn modelId="{2BD0F16E-CD01-9A44-A22F-22CC914D10B0}" type="presParOf" srcId="{8CE4F67D-8BDE-A24F-9AF1-8E326027C689}" destId="{130D1001-4A5C-0B4A-86D1-41054755F617}" srcOrd="28" destOrd="0" presId="urn:microsoft.com/office/officeart/2005/8/layout/list1"/>
    <dgm:cxn modelId="{69326036-3C2A-3F44-AE3B-36B60E76740E}" type="presParOf" srcId="{130D1001-4A5C-0B4A-86D1-41054755F617}" destId="{065CE69D-2E93-E642-AE67-A6202C2642B7}" srcOrd="0" destOrd="0" presId="urn:microsoft.com/office/officeart/2005/8/layout/list1"/>
    <dgm:cxn modelId="{D43032FF-F0A1-FE43-BFA4-C11C9EB11821}" type="presParOf" srcId="{130D1001-4A5C-0B4A-86D1-41054755F617}" destId="{D5E4C48E-83E2-6247-A07E-A8073E58A9DF}" srcOrd="1" destOrd="0" presId="urn:microsoft.com/office/officeart/2005/8/layout/list1"/>
    <dgm:cxn modelId="{7E3B0DDF-5890-F341-93E5-E9CF9BB62158}" type="presParOf" srcId="{8CE4F67D-8BDE-A24F-9AF1-8E326027C689}" destId="{F3683992-A561-CF4A-848F-BF9D5D37555D}" srcOrd="29" destOrd="0" presId="urn:microsoft.com/office/officeart/2005/8/layout/list1"/>
    <dgm:cxn modelId="{723B3A09-B3AF-B749-A968-0CE0AC34C57A}" type="presParOf" srcId="{8CE4F67D-8BDE-A24F-9AF1-8E326027C689}" destId="{F6172BB9-4608-B14A-8981-D7D50A44FEF5}" srcOrd="30" destOrd="0" presId="urn:microsoft.com/office/officeart/2005/8/layout/list1"/>
    <dgm:cxn modelId="{0B723A64-020B-7847-B253-DE0CDFB333C0}" type="presParOf" srcId="{8CE4F67D-8BDE-A24F-9AF1-8E326027C689}" destId="{6487F1F5-3AE1-244E-B24A-5F425AB3172D}" srcOrd="31" destOrd="0" presId="urn:microsoft.com/office/officeart/2005/8/layout/list1"/>
    <dgm:cxn modelId="{90E240CC-6654-0D4C-B8EB-2DCA7FBD883F}" type="presParOf" srcId="{8CE4F67D-8BDE-A24F-9AF1-8E326027C689}" destId="{6C8B9C26-4EB8-FD46-A969-70CF372E26D1}" srcOrd="32" destOrd="0" presId="urn:microsoft.com/office/officeart/2005/8/layout/list1"/>
    <dgm:cxn modelId="{C13600F7-5039-304E-BFA6-CB8CF91DCCF2}" type="presParOf" srcId="{6C8B9C26-4EB8-FD46-A969-70CF372E26D1}" destId="{23B891FC-3AE6-C141-9D8B-DD3EE2A0B9DE}" srcOrd="0" destOrd="0" presId="urn:microsoft.com/office/officeart/2005/8/layout/list1"/>
    <dgm:cxn modelId="{B1DA77E1-3A35-2944-AF2C-B592C31E5A3F}" type="presParOf" srcId="{6C8B9C26-4EB8-FD46-A969-70CF372E26D1}" destId="{77F729EA-F1A8-7E4E-B8E4-721B59C144F5}" srcOrd="1" destOrd="0" presId="urn:microsoft.com/office/officeart/2005/8/layout/list1"/>
    <dgm:cxn modelId="{372EE32E-F9F6-EC47-AE83-CAAB01602299}" type="presParOf" srcId="{8CE4F67D-8BDE-A24F-9AF1-8E326027C689}" destId="{8567DD72-27BA-0B40-884F-3F94AA06DE7C}" srcOrd="33" destOrd="0" presId="urn:microsoft.com/office/officeart/2005/8/layout/list1"/>
    <dgm:cxn modelId="{B37206F1-C6D1-2648-9F56-F8F9396E8081}" type="presParOf" srcId="{8CE4F67D-8BDE-A24F-9AF1-8E326027C689}" destId="{DA62C2F8-0A99-2241-B6B6-CC4054036D31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CC13A6-C1A0-D442-9223-63923EE00736}" type="doc">
      <dgm:prSet loTypeId="urn:microsoft.com/office/officeart/2005/8/layout/cycle3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2CEB8A-B8B7-3548-84AB-5B5301A9E353}">
      <dgm:prSet custT="1"/>
      <dgm:spPr/>
      <dgm:t>
        <a:bodyPr/>
        <a:lstStyle/>
        <a:p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Подготовка </a:t>
          </a:r>
          <a:endParaRPr lang="x-non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E0B1BA-23BB-1B4C-AA7E-3366A160D45F}" type="parTrans" cxnId="{AECBD9F1-D512-BF44-B0AD-A7F7B6ADFFE5}">
      <dgm:prSet/>
      <dgm:spPr/>
      <dgm:t>
        <a:bodyPr/>
        <a:lstStyle/>
        <a:p>
          <a:endParaRPr lang="en-US"/>
        </a:p>
      </dgm:t>
    </dgm:pt>
    <dgm:pt modelId="{42311633-120A-C44C-8781-AFE1CA51C95D}" type="sibTrans" cxnId="{AECBD9F1-D512-BF44-B0AD-A7F7B6ADFFE5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A440B4-EE2F-8A42-AAC7-4652D446B3CB}">
      <dgm:prSet custT="1"/>
      <dgm:spPr/>
      <dgm:t>
        <a:bodyPr/>
        <a:lstStyle/>
        <a:p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Первая встреча    </a:t>
          </a:r>
          <a:endParaRPr lang="x-non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872E5-368B-F248-8FB9-FD3CD14DF958}" type="parTrans" cxnId="{EB7C097C-38B0-454F-8663-E4572B5ED8F8}">
      <dgm:prSet/>
      <dgm:spPr/>
      <dgm:t>
        <a:bodyPr/>
        <a:lstStyle/>
        <a:p>
          <a:endParaRPr lang="en-US"/>
        </a:p>
      </dgm:t>
    </dgm:pt>
    <dgm:pt modelId="{8062EEF2-CD0D-3E4A-A5FB-ADC8E0E13BFD}" type="sibTrans" cxnId="{EB7C097C-38B0-454F-8663-E4572B5ED8F8}">
      <dgm:prSet/>
      <dgm:spPr/>
      <dgm:t>
        <a:bodyPr/>
        <a:lstStyle/>
        <a:p>
          <a:endParaRPr lang="en-US"/>
        </a:p>
      </dgm:t>
    </dgm:pt>
    <dgm:pt modelId="{C4B0ECF7-DA6D-804B-B485-FBEC726BF219}">
      <dgm:prSet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Изучение специфики деятельности компании/ Создание роста</a:t>
          </a:r>
          <a:endParaRPr lang="x-non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491A1-B1E9-2145-9717-6E140EE876A9}" type="parTrans" cxnId="{D9BB6ED8-A53E-A343-B431-A33D48863D5D}">
      <dgm:prSet/>
      <dgm:spPr/>
      <dgm:t>
        <a:bodyPr/>
        <a:lstStyle/>
        <a:p>
          <a:endParaRPr lang="en-US"/>
        </a:p>
      </dgm:t>
    </dgm:pt>
    <dgm:pt modelId="{19E17A50-436C-664E-9CDD-659CE58CD85F}" type="sibTrans" cxnId="{D9BB6ED8-A53E-A343-B431-A33D48863D5D}">
      <dgm:prSet/>
      <dgm:spPr/>
      <dgm:t>
        <a:bodyPr/>
        <a:lstStyle/>
        <a:p>
          <a:endParaRPr lang="en-US"/>
        </a:p>
      </dgm:t>
    </dgm:pt>
    <dgm:pt modelId="{DE5EF2D7-6983-4349-A4F6-5D8BEED51227}">
      <dgm:prSet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Определение потребностей/Создание спроса</a:t>
          </a:r>
          <a:endParaRPr lang="x-non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403747-C1B6-3341-A4C8-996704D8234D}" type="parTrans" cxnId="{1F3AAFB6-BE03-7244-B84A-0001CFB4E98B}">
      <dgm:prSet/>
      <dgm:spPr/>
      <dgm:t>
        <a:bodyPr/>
        <a:lstStyle/>
        <a:p>
          <a:endParaRPr lang="en-US"/>
        </a:p>
      </dgm:t>
    </dgm:pt>
    <dgm:pt modelId="{D8FB2519-7B1E-804E-92C3-4890B2C79018}" type="sibTrans" cxnId="{1F3AAFB6-BE03-7244-B84A-0001CFB4E98B}">
      <dgm:prSet/>
      <dgm:spPr/>
      <dgm:t>
        <a:bodyPr/>
        <a:lstStyle/>
        <a:p>
          <a:endParaRPr lang="en-US"/>
        </a:p>
      </dgm:t>
    </dgm:pt>
    <dgm:pt modelId="{12F7D6B4-2FC0-A047-AAEC-3DDCD1D34B07}">
      <dgm:prSet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Презентация/Процесс продаж банковских продуктов</a:t>
          </a:r>
          <a:endParaRPr lang="x-non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CB39BF-33BD-CB45-B056-710027E66138}" type="parTrans" cxnId="{8711A4D6-5266-7B49-A7CC-F592DEA6D614}">
      <dgm:prSet/>
      <dgm:spPr/>
      <dgm:t>
        <a:bodyPr/>
        <a:lstStyle/>
        <a:p>
          <a:endParaRPr lang="en-US"/>
        </a:p>
      </dgm:t>
    </dgm:pt>
    <dgm:pt modelId="{67401A1B-2894-914E-B21B-08EBEB80E70B}" type="sibTrans" cxnId="{8711A4D6-5266-7B49-A7CC-F592DEA6D614}">
      <dgm:prSet/>
      <dgm:spPr/>
      <dgm:t>
        <a:bodyPr/>
        <a:lstStyle/>
        <a:p>
          <a:endParaRPr lang="en-US"/>
        </a:p>
      </dgm:t>
    </dgm:pt>
    <dgm:pt modelId="{FF698305-3CB6-B548-AEBE-E60B2346D59F}">
      <dgm:prSet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Заключительный анализ</a:t>
          </a:r>
          <a:endParaRPr lang="x-non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D06062-5019-B149-8975-5741CB7618CE}" type="parTrans" cxnId="{1D0DD64F-6BDB-B24D-8AFF-A38B723B468A}">
      <dgm:prSet/>
      <dgm:spPr/>
      <dgm:t>
        <a:bodyPr/>
        <a:lstStyle/>
        <a:p>
          <a:endParaRPr lang="en-US"/>
        </a:p>
      </dgm:t>
    </dgm:pt>
    <dgm:pt modelId="{FA52C0EF-2A0E-214F-B46B-3ED50B5831F5}" type="sibTrans" cxnId="{1D0DD64F-6BDB-B24D-8AFF-A38B723B468A}">
      <dgm:prSet/>
      <dgm:spPr/>
      <dgm:t>
        <a:bodyPr/>
        <a:lstStyle/>
        <a:p>
          <a:endParaRPr lang="en-US"/>
        </a:p>
      </dgm:t>
    </dgm:pt>
    <dgm:pt modelId="{539F0C02-01FE-CD4C-9178-3F6E41177527}">
      <dgm:prSet custT="1"/>
      <dgm:spPr/>
      <dgm:t>
        <a:bodyPr/>
        <a:lstStyle/>
        <a:p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Административная работа</a:t>
          </a:r>
          <a:endParaRPr lang="x-non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C6FFCE-6A72-3B41-85E8-2832947FDAAC}" type="parTrans" cxnId="{B5ABF67F-BA56-F641-A86E-D094E99C0C2E}">
      <dgm:prSet/>
      <dgm:spPr/>
      <dgm:t>
        <a:bodyPr/>
        <a:lstStyle/>
        <a:p>
          <a:endParaRPr lang="en-US"/>
        </a:p>
      </dgm:t>
    </dgm:pt>
    <dgm:pt modelId="{45E15053-06B6-AC42-B05A-0AC4DA45F119}" type="sibTrans" cxnId="{B5ABF67F-BA56-F641-A86E-D094E99C0C2E}">
      <dgm:prSet/>
      <dgm:spPr/>
      <dgm:t>
        <a:bodyPr/>
        <a:lstStyle/>
        <a:p>
          <a:endParaRPr lang="en-US"/>
        </a:p>
      </dgm:t>
    </dgm:pt>
    <dgm:pt modelId="{A4BA8245-4F2E-FE4A-B674-33D1C975B9E6}" type="pres">
      <dgm:prSet presAssocID="{BBCC13A6-C1A0-D442-9223-63923EE007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20AB47-9365-8048-9C9C-0D8025544A5E}" type="pres">
      <dgm:prSet presAssocID="{BBCC13A6-C1A0-D442-9223-63923EE00736}" presName="cycle" presStyleCnt="0"/>
      <dgm:spPr/>
    </dgm:pt>
    <dgm:pt modelId="{D2237D7A-2AFC-0746-B0A5-046DD542663F}" type="pres">
      <dgm:prSet presAssocID="{902CEB8A-B8B7-3548-84AB-5B5301A9E353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9A3CD-3AFF-B046-9DC2-969508C2C7CC}" type="pres">
      <dgm:prSet presAssocID="{42311633-120A-C44C-8781-AFE1CA51C95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2FB6968-2EB6-124F-8919-FD00B2891597}" type="pres">
      <dgm:prSet presAssocID="{74A440B4-EE2F-8A42-AAC7-4652D446B3CB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9F268-EC65-744C-8A1B-CF353B036E60}" type="pres">
      <dgm:prSet presAssocID="{C4B0ECF7-DA6D-804B-B485-FBEC726BF219}" presName="nodeFollowingNodes" presStyleLbl="node1" presStyleIdx="2" presStyleCnt="7" custScaleX="105101" custScaleY="198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41E1F-0F43-F24B-94A8-1F703F2EC44B}" type="pres">
      <dgm:prSet presAssocID="{DE5EF2D7-6983-4349-A4F6-5D8BEED51227}" presName="nodeFollowingNodes" presStyleLbl="node1" presStyleIdx="3" presStyleCnt="7" custScaleX="103675" custScaleY="140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D27DC-E8F7-5B44-B20C-47AE5E049DA2}" type="pres">
      <dgm:prSet presAssocID="{12F7D6B4-2FC0-A047-AAEC-3DDCD1D34B07}" presName="nodeFollowingNodes" presStyleLbl="node1" presStyleIdx="4" presStyleCnt="7" custScaleX="100488" custScaleY="146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662F-2639-4945-A137-ACBA1CAA9F44}" type="pres">
      <dgm:prSet presAssocID="{FF698305-3CB6-B548-AEBE-E60B2346D59F}" presName="nodeFollowingNodes" presStyleLbl="node1" presStyleIdx="5" presStyleCnt="7" custScaleX="116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24B34-0321-1A43-9320-57AB4036E1BA}" type="pres">
      <dgm:prSet presAssocID="{539F0C02-01FE-CD4C-9178-3F6E41177527}" presName="nodeFollowingNodes" presStyleLbl="node1" presStyleIdx="6" presStyleCnt="7" custScaleX="114782" custScaleY="115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DD64F-6BDB-B24D-8AFF-A38B723B468A}" srcId="{BBCC13A6-C1A0-D442-9223-63923EE00736}" destId="{FF698305-3CB6-B548-AEBE-E60B2346D59F}" srcOrd="5" destOrd="0" parTransId="{97D06062-5019-B149-8975-5741CB7618CE}" sibTransId="{FA52C0EF-2A0E-214F-B46B-3ED50B5831F5}"/>
    <dgm:cxn modelId="{8C88FF97-6B10-3C40-AEEA-A20CA2506DA0}" type="presOf" srcId="{902CEB8A-B8B7-3548-84AB-5B5301A9E353}" destId="{D2237D7A-2AFC-0746-B0A5-046DD542663F}" srcOrd="0" destOrd="0" presId="urn:microsoft.com/office/officeart/2005/8/layout/cycle3"/>
    <dgm:cxn modelId="{1E86E406-52ED-394B-A4DA-88ECD3D9D861}" type="presOf" srcId="{C4B0ECF7-DA6D-804B-B485-FBEC726BF219}" destId="{6D89F268-EC65-744C-8A1B-CF353B036E60}" srcOrd="0" destOrd="0" presId="urn:microsoft.com/office/officeart/2005/8/layout/cycle3"/>
    <dgm:cxn modelId="{4636F591-764B-5847-9A41-7331D6F04CF0}" type="presOf" srcId="{74A440B4-EE2F-8A42-AAC7-4652D446B3CB}" destId="{42FB6968-2EB6-124F-8919-FD00B2891597}" srcOrd="0" destOrd="0" presId="urn:microsoft.com/office/officeart/2005/8/layout/cycle3"/>
    <dgm:cxn modelId="{8711A4D6-5266-7B49-A7CC-F592DEA6D614}" srcId="{BBCC13A6-C1A0-D442-9223-63923EE00736}" destId="{12F7D6B4-2FC0-A047-AAEC-3DDCD1D34B07}" srcOrd="4" destOrd="0" parTransId="{A7CB39BF-33BD-CB45-B056-710027E66138}" sibTransId="{67401A1B-2894-914E-B21B-08EBEB80E70B}"/>
    <dgm:cxn modelId="{EB7C097C-38B0-454F-8663-E4572B5ED8F8}" srcId="{BBCC13A6-C1A0-D442-9223-63923EE00736}" destId="{74A440B4-EE2F-8A42-AAC7-4652D446B3CB}" srcOrd="1" destOrd="0" parTransId="{186872E5-368B-F248-8FB9-FD3CD14DF958}" sibTransId="{8062EEF2-CD0D-3E4A-A5FB-ADC8E0E13BFD}"/>
    <dgm:cxn modelId="{916C602C-125F-E745-8206-CE02191E248D}" type="presOf" srcId="{539F0C02-01FE-CD4C-9178-3F6E41177527}" destId="{1A224B34-0321-1A43-9320-57AB4036E1BA}" srcOrd="0" destOrd="0" presId="urn:microsoft.com/office/officeart/2005/8/layout/cycle3"/>
    <dgm:cxn modelId="{042C3693-A971-734A-AD9D-EEBEF38287B6}" type="presOf" srcId="{12F7D6B4-2FC0-A047-AAEC-3DDCD1D34B07}" destId="{F48D27DC-E8F7-5B44-B20C-47AE5E049DA2}" srcOrd="0" destOrd="0" presId="urn:microsoft.com/office/officeart/2005/8/layout/cycle3"/>
    <dgm:cxn modelId="{26B3B036-F764-7342-A161-0780C09DA5A0}" type="presOf" srcId="{BBCC13A6-C1A0-D442-9223-63923EE00736}" destId="{A4BA8245-4F2E-FE4A-B674-33D1C975B9E6}" srcOrd="0" destOrd="0" presId="urn:microsoft.com/office/officeart/2005/8/layout/cycle3"/>
    <dgm:cxn modelId="{1F3AAFB6-BE03-7244-B84A-0001CFB4E98B}" srcId="{BBCC13A6-C1A0-D442-9223-63923EE00736}" destId="{DE5EF2D7-6983-4349-A4F6-5D8BEED51227}" srcOrd="3" destOrd="0" parTransId="{46403747-C1B6-3341-A4C8-996704D8234D}" sibTransId="{D8FB2519-7B1E-804E-92C3-4890B2C79018}"/>
    <dgm:cxn modelId="{F3638BBB-E2BF-D048-A40B-6D51E9C6B160}" type="presOf" srcId="{42311633-120A-C44C-8781-AFE1CA51C95D}" destId="{E929A3CD-3AFF-B046-9DC2-969508C2C7CC}" srcOrd="0" destOrd="0" presId="urn:microsoft.com/office/officeart/2005/8/layout/cycle3"/>
    <dgm:cxn modelId="{E278A707-AB77-5347-8411-5878471FB449}" type="presOf" srcId="{FF698305-3CB6-B548-AEBE-E60B2346D59F}" destId="{D8E5662F-2639-4945-A137-ACBA1CAA9F44}" srcOrd="0" destOrd="0" presId="urn:microsoft.com/office/officeart/2005/8/layout/cycle3"/>
    <dgm:cxn modelId="{B5ABF67F-BA56-F641-A86E-D094E99C0C2E}" srcId="{BBCC13A6-C1A0-D442-9223-63923EE00736}" destId="{539F0C02-01FE-CD4C-9178-3F6E41177527}" srcOrd="6" destOrd="0" parTransId="{69C6FFCE-6A72-3B41-85E8-2832947FDAAC}" sibTransId="{45E15053-06B6-AC42-B05A-0AC4DA45F119}"/>
    <dgm:cxn modelId="{AECBD9F1-D512-BF44-B0AD-A7F7B6ADFFE5}" srcId="{BBCC13A6-C1A0-D442-9223-63923EE00736}" destId="{902CEB8A-B8B7-3548-84AB-5B5301A9E353}" srcOrd="0" destOrd="0" parTransId="{CAE0B1BA-23BB-1B4C-AA7E-3366A160D45F}" sibTransId="{42311633-120A-C44C-8781-AFE1CA51C95D}"/>
    <dgm:cxn modelId="{80F86D3C-D82C-DE4D-A4FC-FE10D5E950C8}" type="presOf" srcId="{DE5EF2D7-6983-4349-A4F6-5D8BEED51227}" destId="{EC941E1F-0F43-F24B-94A8-1F703F2EC44B}" srcOrd="0" destOrd="0" presId="urn:microsoft.com/office/officeart/2005/8/layout/cycle3"/>
    <dgm:cxn modelId="{D9BB6ED8-A53E-A343-B431-A33D48863D5D}" srcId="{BBCC13A6-C1A0-D442-9223-63923EE00736}" destId="{C4B0ECF7-DA6D-804B-B485-FBEC726BF219}" srcOrd="2" destOrd="0" parTransId="{56F491A1-B1E9-2145-9717-6E140EE876A9}" sibTransId="{19E17A50-436C-664E-9CDD-659CE58CD85F}"/>
    <dgm:cxn modelId="{1F35ADD6-6A56-C44C-AFB3-2098681D6C8D}" type="presParOf" srcId="{A4BA8245-4F2E-FE4A-B674-33D1C975B9E6}" destId="{B520AB47-9365-8048-9C9C-0D8025544A5E}" srcOrd="0" destOrd="0" presId="urn:microsoft.com/office/officeart/2005/8/layout/cycle3"/>
    <dgm:cxn modelId="{2A34DD44-55DD-F348-9EF5-1E83436E3AD3}" type="presParOf" srcId="{B520AB47-9365-8048-9C9C-0D8025544A5E}" destId="{D2237D7A-2AFC-0746-B0A5-046DD542663F}" srcOrd="0" destOrd="0" presId="urn:microsoft.com/office/officeart/2005/8/layout/cycle3"/>
    <dgm:cxn modelId="{3AA52438-81E5-424A-B8C2-25CE80702B3B}" type="presParOf" srcId="{B520AB47-9365-8048-9C9C-0D8025544A5E}" destId="{E929A3CD-3AFF-B046-9DC2-969508C2C7CC}" srcOrd="1" destOrd="0" presId="urn:microsoft.com/office/officeart/2005/8/layout/cycle3"/>
    <dgm:cxn modelId="{8EB62DEB-99F2-D14A-B256-D19C3EAC71F6}" type="presParOf" srcId="{B520AB47-9365-8048-9C9C-0D8025544A5E}" destId="{42FB6968-2EB6-124F-8919-FD00B2891597}" srcOrd="2" destOrd="0" presId="urn:microsoft.com/office/officeart/2005/8/layout/cycle3"/>
    <dgm:cxn modelId="{56860E24-194D-C34A-83CB-B47DA692B5E5}" type="presParOf" srcId="{B520AB47-9365-8048-9C9C-0D8025544A5E}" destId="{6D89F268-EC65-744C-8A1B-CF353B036E60}" srcOrd="3" destOrd="0" presId="urn:microsoft.com/office/officeart/2005/8/layout/cycle3"/>
    <dgm:cxn modelId="{3A8EFD15-03FA-A043-ABDB-46B14C0A109F}" type="presParOf" srcId="{B520AB47-9365-8048-9C9C-0D8025544A5E}" destId="{EC941E1F-0F43-F24B-94A8-1F703F2EC44B}" srcOrd="4" destOrd="0" presId="urn:microsoft.com/office/officeart/2005/8/layout/cycle3"/>
    <dgm:cxn modelId="{4681454E-0C0F-AC4B-9463-22186A977AD9}" type="presParOf" srcId="{B520AB47-9365-8048-9C9C-0D8025544A5E}" destId="{F48D27DC-E8F7-5B44-B20C-47AE5E049DA2}" srcOrd="5" destOrd="0" presId="urn:microsoft.com/office/officeart/2005/8/layout/cycle3"/>
    <dgm:cxn modelId="{4B08EBB8-1935-D14B-9D04-874B2E7FEC2F}" type="presParOf" srcId="{B520AB47-9365-8048-9C9C-0D8025544A5E}" destId="{D8E5662F-2639-4945-A137-ACBA1CAA9F44}" srcOrd="6" destOrd="0" presId="urn:microsoft.com/office/officeart/2005/8/layout/cycle3"/>
    <dgm:cxn modelId="{42F5ADB7-D252-9844-955D-75055734E5EF}" type="presParOf" srcId="{B520AB47-9365-8048-9C9C-0D8025544A5E}" destId="{1A224B34-0321-1A43-9320-57AB4036E1BA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6CE890-7B61-2D44-81D1-9BED276127E8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1E0970-98DA-254A-A829-B5B57053CF7D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latin typeface="Arial" pitchFamily="34" charset="0"/>
              <a:cs typeface="Arial" pitchFamily="34" charset="0"/>
            </a:rPr>
            <a:t>Ежемесячное планирование</a:t>
          </a:r>
          <a:endParaRPr lang="x-none" sz="1400" b="1" dirty="0">
            <a:latin typeface="Arial" pitchFamily="34" charset="0"/>
            <a:cs typeface="Arial" pitchFamily="34" charset="0"/>
          </a:endParaRPr>
        </a:p>
      </dgm:t>
    </dgm:pt>
    <dgm:pt modelId="{230AAB6C-804C-5945-BA6C-82912F6266A0}" type="parTrans" cxnId="{B9545052-5ECC-C74A-950E-790902C929ED}">
      <dgm:prSet/>
      <dgm:spPr/>
      <dgm:t>
        <a:bodyPr/>
        <a:lstStyle/>
        <a:p>
          <a:endParaRPr lang="en-US"/>
        </a:p>
      </dgm:t>
    </dgm:pt>
    <dgm:pt modelId="{78F2F880-9E10-7F45-B740-17669197F655}" type="sibTrans" cxnId="{B9545052-5ECC-C74A-950E-790902C929ED}">
      <dgm:prSet/>
      <dgm:spPr/>
      <dgm:t>
        <a:bodyPr/>
        <a:lstStyle/>
        <a:p>
          <a:endParaRPr lang="en-US"/>
        </a:p>
      </dgm:t>
    </dgm:pt>
    <dgm:pt modelId="{9246548A-A363-1E40-BDB3-2DDC70E517F2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latin typeface="Arial" pitchFamily="34" charset="0"/>
              <a:cs typeface="Arial" pitchFamily="34" charset="0"/>
            </a:rPr>
            <a:t>Еженедельное  / Ежедневное планирование</a:t>
          </a:r>
          <a:endParaRPr lang="x-none" sz="1400" b="1" dirty="0">
            <a:latin typeface="Arial" pitchFamily="34" charset="0"/>
            <a:cs typeface="Arial" pitchFamily="34" charset="0"/>
          </a:endParaRPr>
        </a:p>
      </dgm:t>
    </dgm:pt>
    <dgm:pt modelId="{3D78E379-F49F-4147-AEEC-D35DEEEB803E}" type="parTrans" cxnId="{1AD57D59-1F30-3A4F-B7EC-CDEF208BD620}">
      <dgm:prSet/>
      <dgm:spPr/>
      <dgm:t>
        <a:bodyPr/>
        <a:lstStyle/>
        <a:p>
          <a:endParaRPr lang="en-US"/>
        </a:p>
      </dgm:t>
    </dgm:pt>
    <dgm:pt modelId="{398A7AA5-1167-C54C-BECA-57739F38AEC9}" type="sibTrans" cxnId="{1AD57D59-1F30-3A4F-B7EC-CDEF208BD620}">
      <dgm:prSet/>
      <dgm:spPr/>
      <dgm:t>
        <a:bodyPr/>
        <a:lstStyle/>
        <a:p>
          <a:endParaRPr lang="en-US"/>
        </a:p>
      </dgm:t>
    </dgm:pt>
    <dgm:pt modelId="{590452B7-0214-2748-8D42-E50B4584E6D2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r"/>
          <a:r>
            <a:rPr lang="ru-RU" sz="1400" b="1" dirty="0">
              <a:latin typeface="Arial" pitchFamily="34" charset="0"/>
              <a:cs typeface="Arial" pitchFamily="34" charset="0"/>
            </a:rPr>
            <a:t>Планирование перед посещением</a:t>
          </a:r>
          <a:endParaRPr lang="x-none" sz="1400" b="1" dirty="0">
            <a:latin typeface="Arial" pitchFamily="34" charset="0"/>
            <a:cs typeface="Arial" pitchFamily="34" charset="0"/>
          </a:endParaRPr>
        </a:p>
      </dgm:t>
    </dgm:pt>
    <dgm:pt modelId="{C691E1EA-DB6F-744B-8C60-A504C812A643}" type="parTrans" cxnId="{39215D86-7B72-494D-A4EB-9AA664F5A6B8}">
      <dgm:prSet/>
      <dgm:spPr/>
      <dgm:t>
        <a:bodyPr/>
        <a:lstStyle/>
        <a:p>
          <a:endParaRPr lang="en-US"/>
        </a:p>
      </dgm:t>
    </dgm:pt>
    <dgm:pt modelId="{4BF626B9-F961-9541-ACE5-F1E307A267D9}" type="sibTrans" cxnId="{39215D86-7B72-494D-A4EB-9AA664F5A6B8}">
      <dgm:prSet/>
      <dgm:spPr/>
      <dgm:t>
        <a:bodyPr/>
        <a:lstStyle/>
        <a:p>
          <a:endParaRPr lang="en-US"/>
        </a:p>
      </dgm:t>
    </dgm:pt>
    <dgm:pt modelId="{7C829BB9-CA86-0346-A3DC-BA56D1A6DD49}" type="pres">
      <dgm:prSet presAssocID="{3C6CE890-7B61-2D44-81D1-9BED276127E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CCE753-D849-C34D-989B-B5FAC225BAA5}" type="pres">
      <dgm:prSet presAssocID="{531E0970-98DA-254A-A829-B5B57053CF7D}" presName="circ1" presStyleLbl="vennNode1" presStyleIdx="0" presStyleCnt="3" custScaleX="124954" custScaleY="109667" custLinFactNeighborX="1290" custLinFactNeighborY="6655"/>
      <dgm:spPr/>
      <dgm:t>
        <a:bodyPr/>
        <a:lstStyle/>
        <a:p>
          <a:endParaRPr lang="ru-RU"/>
        </a:p>
      </dgm:t>
    </dgm:pt>
    <dgm:pt modelId="{85C92AD5-D1B5-2141-B2DE-AE54EAA04AA4}" type="pres">
      <dgm:prSet presAssocID="{531E0970-98DA-254A-A829-B5B57053CF7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32975-15E3-C14B-A25A-597BD7F6742D}" type="pres">
      <dgm:prSet presAssocID="{9246548A-A363-1E40-BDB3-2DDC70E517F2}" presName="circ2" presStyleLbl="vennNode1" presStyleIdx="1" presStyleCnt="3" custScaleX="147793" custScaleY="109667"/>
      <dgm:spPr/>
      <dgm:t>
        <a:bodyPr/>
        <a:lstStyle/>
        <a:p>
          <a:endParaRPr lang="ru-RU"/>
        </a:p>
      </dgm:t>
    </dgm:pt>
    <dgm:pt modelId="{09F9F792-BC8A-4C49-9CAD-AB9BD7C05AF3}" type="pres">
      <dgm:prSet presAssocID="{9246548A-A363-1E40-BDB3-2DDC70E517F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E57B5-4D00-2D46-A22B-FE7675F9567A}" type="pres">
      <dgm:prSet presAssocID="{590452B7-0214-2748-8D42-E50B4584E6D2}" presName="circ3" presStyleLbl="vennNode1" presStyleIdx="2" presStyleCnt="3" custScaleX="146589" custScaleY="119889" custLinFactNeighborX="-58389" custLinFactNeighborY="-5111"/>
      <dgm:spPr/>
      <dgm:t>
        <a:bodyPr/>
        <a:lstStyle/>
        <a:p>
          <a:endParaRPr lang="ru-RU"/>
        </a:p>
      </dgm:t>
    </dgm:pt>
    <dgm:pt modelId="{00904274-CFD4-6443-8C00-C61406C78975}" type="pres">
      <dgm:prSet presAssocID="{590452B7-0214-2748-8D42-E50B4584E6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CC35E9-A5E6-7D48-BC0E-B2EDC595B2A3}" type="presOf" srcId="{531E0970-98DA-254A-A829-B5B57053CF7D}" destId="{85C92AD5-D1B5-2141-B2DE-AE54EAA04AA4}" srcOrd="1" destOrd="0" presId="urn:microsoft.com/office/officeart/2005/8/layout/venn1"/>
    <dgm:cxn modelId="{B9545052-5ECC-C74A-950E-790902C929ED}" srcId="{3C6CE890-7B61-2D44-81D1-9BED276127E8}" destId="{531E0970-98DA-254A-A829-B5B57053CF7D}" srcOrd="0" destOrd="0" parTransId="{230AAB6C-804C-5945-BA6C-82912F6266A0}" sibTransId="{78F2F880-9E10-7F45-B740-17669197F655}"/>
    <dgm:cxn modelId="{411FE487-A3E0-7F40-A0BA-9DC7B8F013B7}" type="presOf" srcId="{590452B7-0214-2748-8D42-E50B4584E6D2}" destId="{00904274-CFD4-6443-8C00-C61406C78975}" srcOrd="1" destOrd="0" presId="urn:microsoft.com/office/officeart/2005/8/layout/venn1"/>
    <dgm:cxn modelId="{1AD57D59-1F30-3A4F-B7EC-CDEF208BD620}" srcId="{3C6CE890-7B61-2D44-81D1-9BED276127E8}" destId="{9246548A-A363-1E40-BDB3-2DDC70E517F2}" srcOrd="1" destOrd="0" parTransId="{3D78E379-F49F-4147-AEEC-D35DEEEB803E}" sibTransId="{398A7AA5-1167-C54C-BECA-57739F38AEC9}"/>
    <dgm:cxn modelId="{2D22B43E-8DAB-6F44-90CB-3383644A78F9}" type="presOf" srcId="{9246548A-A363-1E40-BDB3-2DDC70E517F2}" destId="{09F9F792-BC8A-4C49-9CAD-AB9BD7C05AF3}" srcOrd="1" destOrd="0" presId="urn:microsoft.com/office/officeart/2005/8/layout/venn1"/>
    <dgm:cxn modelId="{B4CF8098-F41F-2F40-BB65-AAB90C91EB66}" type="presOf" srcId="{531E0970-98DA-254A-A829-B5B57053CF7D}" destId="{CACCE753-D849-C34D-989B-B5FAC225BAA5}" srcOrd="0" destOrd="0" presId="urn:microsoft.com/office/officeart/2005/8/layout/venn1"/>
    <dgm:cxn modelId="{39215D86-7B72-494D-A4EB-9AA664F5A6B8}" srcId="{3C6CE890-7B61-2D44-81D1-9BED276127E8}" destId="{590452B7-0214-2748-8D42-E50B4584E6D2}" srcOrd="2" destOrd="0" parTransId="{C691E1EA-DB6F-744B-8C60-A504C812A643}" sibTransId="{4BF626B9-F961-9541-ACE5-F1E307A267D9}"/>
    <dgm:cxn modelId="{23A5714E-DC35-EA42-B4CB-00ECBD8E2D0D}" type="presOf" srcId="{3C6CE890-7B61-2D44-81D1-9BED276127E8}" destId="{7C829BB9-CA86-0346-A3DC-BA56D1A6DD49}" srcOrd="0" destOrd="0" presId="urn:microsoft.com/office/officeart/2005/8/layout/venn1"/>
    <dgm:cxn modelId="{76FD37A3-DAB3-B14C-BF6D-CE3EFC3E0CE2}" type="presOf" srcId="{590452B7-0214-2748-8D42-E50B4584E6D2}" destId="{74FE57B5-4D00-2D46-A22B-FE7675F9567A}" srcOrd="0" destOrd="0" presId="urn:microsoft.com/office/officeart/2005/8/layout/venn1"/>
    <dgm:cxn modelId="{14E4B50C-3311-064F-BD48-6068E0917D87}" type="presOf" srcId="{9246548A-A363-1E40-BDB3-2DDC70E517F2}" destId="{17232975-15E3-C14B-A25A-597BD7F6742D}" srcOrd="0" destOrd="0" presId="urn:microsoft.com/office/officeart/2005/8/layout/venn1"/>
    <dgm:cxn modelId="{E9D01B90-B2BE-1641-AE53-33D80E58B67D}" type="presParOf" srcId="{7C829BB9-CA86-0346-A3DC-BA56D1A6DD49}" destId="{CACCE753-D849-C34D-989B-B5FAC225BAA5}" srcOrd="0" destOrd="0" presId="urn:microsoft.com/office/officeart/2005/8/layout/venn1"/>
    <dgm:cxn modelId="{EF3EC0C5-FE80-774B-A779-D897424866F9}" type="presParOf" srcId="{7C829BB9-CA86-0346-A3DC-BA56D1A6DD49}" destId="{85C92AD5-D1B5-2141-B2DE-AE54EAA04AA4}" srcOrd="1" destOrd="0" presId="urn:microsoft.com/office/officeart/2005/8/layout/venn1"/>
    <dgm:cxn modelId="{1E18C128-F051-0D4A-8694-CA42F3C94974}" type="presParOf" srcId="{7C829BB9-CA86-0346-A3DC-BA56D1A6DD49}" destId="{17232975-15E3-C14B-A25A-597BD7F6742D}" srcOrd="2" destOrd="0" presId="urn:microsoft.com/office/officeart/2005/8/layout/venn1"/>
    <dgm:cxn modelId="{93B008C0-D3EA-6048-BA58-A4871806B717}" type="presParOf" srcId="{7C829BB9-CA86-0346-A3DC-BA56D1A6DD49}" destId="{09F9F792-BC8A-4C49-9CAD-AB9BD7C05AF3}" srcOrd="3" destOrd="0" presId="urn:microsoft.com/office/officeart/2005/8/layout/venn1"/>
    <dgm:cxn modelId="{351517C0-C071-AF42-BF5F-726856C65C38}" type="presParOf" srcId="{7C829BB9-CA86-0346-A3DC-BA56D1A6DD49}" destId="{74FE57B5-4D00-2D46-A22B-FE7675F9567A}" srcOrd="4" destOrd="0" presId="urn:microsoft.com/office/officeart/2005/8/layout/venn1"/>
    <dgm:cxn modelId="{DCB3B1BA-D410-1548-B8B5-E7963C0321F0}" type="presParOf" srcId="{7C829BB9-CA86-0346-A3DC-BA56D1A6DD49}" destId="{00904274-CFD4-6443-8C00-C61406C7897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6C01511-77E9-C14E-AC44-A3359665EE5C}" type="doc">
      <dgm:prSet loTypeId="urn:microsoft.com/office/officeart/2005/8/layout/cycle6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1CC605-DC7B-EA4F-A886-ED34CE47E889}">
      <dgm:prSet custT="1"/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Знани</a:t>
          </a:r>
          <a:r>
            <a:rPr lang="ru-RU" sz="1600" b="1" dirty="0"/>
            <a:t>е</a:t>
          </a:r>
          <a:r>
            <a:rPr lang="x-none" sz="1600" b="1"/>
            <a:t> </a:t>
          </a:r>
          <a:endParaRPr lang="x-none" sz="1600"/>
        </a:p>
      </dgm:t>
    </dgm:pt>
    <dgm:pt modelId="{C8577271-0E2E-AE4D-AF92-980739E47C6A}" type="parTrans" cxnId="{C4EDD75D-E15F-1F41-AA29-B8F2F5308737}">
      <dgm:prSet/>
      <dgm:spPr/>
      <dgm:t>
        <a:bodyPr/>
        <a:lstStyle/>
        <a:p>
          <a:endParaRPr lang="en-US"/>
        </a:p>
      </dgm:t>
    </dgm:pt>
    <dgm:pt modelId="{D91BB7C8-9160-B84B-B336-1336970A31BD}" type="sibTrans" cxnId="{C4EDD75D-E15F-1F41-AA29-B8F2F5308737}">
      <dgm:prSet/>
      <dgm:spPr/>
      <dgm:t>
        <a:bodyPr/>
        <a:lstStyle/>
        <a:p>
          <a:endParaRPr lang="en-US" sz="1600"/>
        </a:p>
      </dgm:t>
    </dgm:pt>
    <dgm:pt modelId="{E92C308A-67CA-9944-B989-C619A61E6FEE}">
      <dgm:prSet custT="1"/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Инициативу</a:t>
          </a:r>
          <a:endParaRPr lang="x-none" sz="1600">
            <a:latin typeface="Arial" pitchFamily="34" charset="0"/>
            <a:cs typeface="Arial" pitchFamily="34" charset="0"/>
          </a:endParaRPr>
        </a:p>
      </dgm:t>
    </dgm:pt>
    <dgm:pt modelId="{06A5EBA9-0D48-5D4A-B951-78FCBC214930}" type="parTrans" cxnId="{1AC73653-FF22-FD4E-B1F4-5310C674F260}">
      <dgm:prSet/>
      <dgm:spPr/>
      <dgm:t>
        <a:bodyPr/>
        <a:lstStyle/>
        <a:p>
          <a:endParaRPr lang="en-US"/>
        </a:p>
      </dgm:t>
    </dgm:pt>
    <dgm:pt modelId="{4B7A6A56-5D76-A94D-9DD0-8E690D0B2569}" type="sibTrans" cxnId="{1AC73653-FF22-FD4E-B1F4-5310C674F260}">
      <dgm:prSet/>
      <dgm:spPr/>
      <dgm:t>
        <a:bodyPr/>
        <a:lstStyle/>
        <a:p>
          <a:endParaRPr lang="en-US" sz="1600"/>
        </a:p>
      </dgm:t>
    </dgm:pt>
    <dgm:pt modelId="{1F608E6F-E7AC-CE43-AAFF-F49C8669D6CF}">
      <dgm:prSet custT="1"/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Ответственность</a:t>
          </a:r>
          <a:endParaRPr lang="x-none" sz="1600" dirty="0">
            <a:latin typeface="Arial" pitchFamily="34" charset="0"/>
            <a:cs typeface="Arial" pitchFamily="34" charset="0"/>
          </a:endParaRPr>
        </a:p>
      </dgm:t>
    </dgm:pt>
    <dgm:pt modelId="{C5D38793-6C37-E044-AF74-4B5785B9BACD}" type="parTrans" cxnId="{953B48E6-6794-704C-A46A-E5086020D148}">
      <dgm:prSet/>
      <dgm:spPr/>
      <dgm:t>
        <a:bodyPr/>
        <a:lstStyle/>
        <a:p>
          <a:endParaRPr lang="en-US"/>
        </a:p>
      </dgm:t>
    </dgm:pt>
    <dgm:pt modelId="{F529B8E4-83F2-1E4D-B8B1-D9866362B1BB}" type="sibTrans" cxnId="{953B48E6-6794-704C-A46A-E5086020D148}">
      <dgm:prSet/>
      <dgm:spPr/>
      <dgm:t>
        <a:bodyPr/>
        <a:lstStyle/>
        <a:p>
          <a:endParaRPr lang="en-US" sz="1600"/>
        </a:p>
      </dgm:t>
    </dgm:pt>
    <dgm:pt modelId="{3536604B-8D9D-7C48-8783-FFC1BD0496E0}">
      <dgm:prSet custT="1"/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Внимательность</a:t>
          </a:r>
          <a:endParaRPr lang="x-none" sz="1600">
            <a:latin typeface="Arial" pitchFamily="34" charset="0"/>
            <a:cs typeface="Arial" pitchFamily="34" charset="0"/>
          </a:endParaRPr>
        </a:p>
      </dgm:t>
    </dgm:pt>
    <dgm:pt modelId="{66BAF0C0-428D-444D-AA63-4005FD63051F}" type="parTrans" cxnId="{C0537CE0-089F-4C4B-9CDB-8AAD6EB127A7}">
      <dgm:prSet/>
      <dgm:spPr/>
      <dgm:t>
        <a:bodyPr/>
        <a:lstStyle/>
        <a:p>
          <a:endParaRPr lang="en-US"/>
        </a:p>
      </dgm:t>
    </dgm:pt>
    <dgm:pt modelId="{C94F4891-C501-A94C-9E27-EFF2DA110991}" type="sibTrans" cxnId="{C0537CE0-089F-4C4B-9CDB-8AAD6EB127A7}">
      <dgm:prSet/>
      <dgm:spPr/>
      <dgm:t>
        <a:bodyPr/>
        <a:lstStyle/>
        <a:p>
          <a:endParaRPr lang="en-US" sz="1600"/>
        </a:p>
      </dgm:t>
    </dgm:pt>
    <dgm:pt modelId="{6F160A2E-8B4E-524A-B9FE-F44ADA7C168E}">
      <dgm:prSet custT="1"/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Гибкость</a:t>
          </a:r>
          <a:endParaRPr lang="x-none" sz="1600">
            <a:latin typeface="Arial" pitchFamily="34" charset="0"/>
            <a:cs typeface="Arial" pitchFamily="34" charset="0"/>
          </a:endParaRPr>
        </a:p>
      </dgm:t>
    </dgm:pt>
    <dgm:pt modelId="{E01F6762-3183-CA40-A7D5-F345B74DF212}" type="parTrans" cxnId="{2652595B-B18F-3E47-981E-E032563B7E88}">
      <dgm:prSet/>
      <dgm:spPr/>
      <dgm:t>
        <a:bodyPr/>
        <a:lstStyle/>
        <a:p>
          <a:endParaRPr lang="en-US"/>
        </a:p>
      </dgm:t>
    </dgm:pt>
    <dgm:pt modelId="{5D3BD9C6-0F73-814C-A744-25B84D0FC94A}" type="sibTrans" cxnId="{2652595B-B18F-3E47-981E-E032563B7E88}">
      <dgm:prSet/>
      <dgm:spPr/>
      <dgm:t>
        <a:bodyPr/>
        <a:lstStyle/>
        <a:p>
          <a:endParaRPr lang="en-US" sz="1600"/>
        </a:p>
      </dgm:t>
    </dgm:pt>
    <dgm:pt modelId="{6C1D592A-F550-FE46-8499-73B35D92A3C0}">
      <dgm:prSet custT="1"/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Человеческие качества</a:t>
          </a:r>
          <a:endParaRPr lang="x-none" sz="1600" dirty="0">
            <a:latin typeface="Arial" pitchFamily="34" charset="0"/>
            <a:cs typeface="Arial" pitchFamily="34" charset="0"/>
          </a:endParaRPr>
        </a:p>
      </dgm:t>
    </dgm:pt>
    <dgm:pt modelId="{23588721-8F18-854B-9731-ABB11412218B}" type="parTrans" cxnId="{E6B055BB-224C-A44C-8143-4552D475A0DE}">
      <dgm:prSet/>
      <dgm:spPr/>
      <dgm:t>
        <a:bodyPr/>
        <a:lstStyle/>
        <a:p>
          <a:endParaRPr lang="en-US"/>
        </a:p>
      </dgm:t>
    </dgm:pt>
    <dgm:pt modelId="{54BE79DF-E5AD-8B48-9752-50B573A16FF5}" type="sibTrans" cxnId="{E6B055BB-224C-A44C-8143-4552D475A0DE}">
      <dgm:prSet/>
      <dgm:spPr/>
      <dgm:t>
        <a:bodyPr/>
        <a:lstStyle/>
        <a:p>
          <a:endParaRPr lang="en-US" sz="1600"/>
        </a:p>
      </dgm:t>
    </dgm:pt>
    <dgm:pt modelId="{9BC9917D-5EB5-4A43-BAAF-C479D6C51895}" type="pres">
      <dgm:prSet presAssocID="{96C01511-77E9-C14E-AC44-A3359665EE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A12E9D-7DCF-FD49-B474-88C76A24D87F}" type="pres">
      <dgm:prSet presAssocID="{881CC605-DC7B-EA4F-A886-ED34CE47E889}" presName="node" presStyleLbl="node1" presStyleIdx="0" presStyleCnt="6" custScaleX="212772" custScaleY="132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BC3A9-0940-1B4C-8BD1-9EF7F9C93F74}" type="pres">
      <dgm:prSet presAssocID="{881CC605-DC7B-EA4F-A886-ED34CE47E889}" presName="spNode" presStyleCnt="0"/>
      <dgm:spPr/>
    </dgm:pt>
    <dgm:pt modelId="{D5DD6C3C-6E49-CD41-B681-6F662A3DEB11}" type="pres">
      <dgm:prSet presAssocID="{D91BB7C8-9160-B84B-B336-1336970A31BD}" presName="sibTrans" presStyleLbl="sibTrans1D1" presStyleIdx="0" presStyleCnt="6" custScaleX="2000000" custScaleY="2000000"/>
      <dgm:spPr/>
      <dgm:t>
        <a:bodyPr/>
        <a:lstStyle/>
        <a:p>
          <a:endParaRPr lang="ru-RU"/>
        </a:p>
      </dgm:t>
    </dgm:pt>
    <dgm:pt modelId="{EE79CE9F-285A-4B4B-89C0-98290AC18210}" type="pres">
      <dgm:prSet presAssocID="{E92C308A-67CA-9944-B989-C619A61E6FEE}" presName="node" presStyleLbl="node1" presStyleIdx="1" presStyleCnt="6" custScaleX="212772" custScaleY="132033" custRadScaleRad="114295" custRadScaleInc="68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E375B-419B-C84D-9783-ED4398594F37}" type="pres">
      <dgm:prSet presAssocID="{E92C308A-67CA-9944-B989-C619A61E6FEE}" presName="spNode" presStyleCnt="0"/>
      <dgm:spPr/>
    </dgm:pt>
    <dgm:pt modelId="{F69A2582-4993-2E40-9ADF-A128D4E6F108}" type="pres">
      <dgm:prSet presAssocID="{4B7A6A56-5D76-A94D-9DD0-8E690D0B2569}" presName="sibTrans" presStyleLbl="sibTrans1D1" presStyleIdx="1" presStyleCnt="6" custScaleX="2000000" custScaleY="2000000"/>
      <dgm:spPr/>
      <dgm:t>
        <a:bodyPr/>
        <a:lstStyle/>
        <a:p>
          <a:endParaRPr lang="ru-RU"/>
        </a:p>
      </dgm:t>
    </dgm:pt>
    <dgm:pt modelId="{0CF1E58D-AC44-1444-A1D1-245414211CBC}" type="pres">
      <dgm:prSet presAssocID="{1F608E6F-E7AC-CE43-AAFF-F49C8669D6CF}" presName="node" presStyleLbl="node1" presStyleIdx="2" presStyleCnt="6" custScaleX="212772" custScaleY="132033" custRadScaleRad="111359" custRadScaleInc="-50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9EB65-1F07-9B43-A3E0-D17982A9AECC}" type="pres">
      <dgm:prSet presAssocID="{1F608E6F-E7AC-CE43-AAFF-F49C8669D6CF}" presName="spNode" presStyleCnt="0"/>
      <dgm:spPr/>
    </dgm:pt>
    <dgm:pt modelId="{F04F24D1-2415-5E40-B1B6-79010FF69637}" type="pres">
      <dgm:prSet presAssocID="{F529B8E4-83F2-1E4D-B8B1-D9866362B1BB}" presName="sibTrans" presStyleLbl="sibTrans1D1" presStyleIdx="2" presStyleCnt="6" custScaleX="2000000" custScaleY="2000000"/>
      <dgm:spPr/>
      <dgm:t>
        <a:bodyPr/>
        <a:lstStyle/>
        <a:p>
          <a:endParaRPr lang="ru-RU"/>
        </a:p>
      </dgm:t>
    </dgm:pt>
    <dgm:pt modelId="{BCA2764A-8031-4747-97E7-C20526311445}" type="pres">
      <dgm:prSet presAssocID="{3536604B-8D9D-7C48-8783-FFC1BD0496E0}" presName="node" presStyleLbl="node1" presStyleIdx="3" presStyleCnt="6" custScaleX="212772" custScaleY="132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E28FA-05B1-1042-9A37-6971574742EA}" type="pres">
      <dgm:prSet presAssocID="{3536604B-8D9D-7C48-8783-FFC1BD0496E0}" presName="spNode" presStyleCnt="0"/>
      <dgm:spPr/>
    </dgm:pt>
    <dgm:pt modelId="{BE34E669-CF96-6B4B-9493-56A78FD89D97}" type="pres">
      <dgm:prSet presAssocID="{C94F4891-C501-A94C-9E27-EFF2DA110991}" presName="sibTrans" presStyleLbl="sibTrans1D1" presStyleIdx="3" presStyleCnt="6" custScaleX="2000000" custScaleY="2000000"/>
      <dgm:spPr/>
      <dgm:t>
        <a:bodyPr/>
        <a:lstStyle/>
        <a:p>
          <a:endParaRPr lang="ru-RU"/>
        </a:p>
      </dgm:t>
    </dgm:pt>
    <dgm:pt modelId="{1B00F924-F105-4944-86AF-BB08F0E79F8B}" type="pres">
      <dgm:prSet presAssocID="{6F160A2E-8B4E-524A-B9FE-F44ADA7C168E}" presName="node" presStyleLbl="node1" presStyleIdx="4" presStyleCnt="6" custScaleX="212772" custScaleY="132033" custRadScaleRad="103275" custRadScaleInc="41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E219C-1527-BB4D-9A4A-8E074EC88DF6}" type="pres">
      <dgm:prSet presAssocID="{6F160A2E-8B4E-524A-B9FE-F44ADA7C168E}" presName="spNode" presStyleCnt="0"/>
      <dgm:spPr/>
    </dgm:pt>
    <dgm:pt modelId="{C7A84D3B-3E2E-F445-BD16-A0727791C23A}" type="pres">
      <dgm:prSet presAssocID="{5D3BD9C6-0F73-814C-A744-25B84D0FC94A}" presName="sibTrans" presStyleLbl="sibTrans1D1" presStyleIdx="4" presStyleCnt="6" custScaleX="2000000" custScaleY="2000000"/>
      <dgm:spPr/>
      <dgm:t>
        <a:bodyPr/>
        <a:lstStyle/>
        <a:p>
          <a:endParaRPr lang="ru-RU"/>
        </a:p>
      </dgm:t>
    </dgm:pt>
    <dgm:pt modelId="{27966F2D-B0FD-374C-81BC-EF417680FFE1}" type="pres">
      <dgm:prSet presAssocID="{6C1D592A-F550-FE46-8499-73B35D92A3C0}" presName="node" presStyleLbl="node1" presStyleIdx="5" presStyleCnt="6" custScaleX="212772" custScaleY="132033" custRadScaleRad="101256" custRadScaleInc="-57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9F5A7-3DF3-A14E-B60E-ACB2730181B6}" type="pres">
      <dgm:prSet presAssocID="{6C1D592A-F550-FE46-8499-73B35D92A3C0}" presName="spNode" presStyleCnt="0"/>
      <dgm:spPr/>
    </dgm:pt>
    <dgm:pt modelId="{40BDCCA8-E024-B84C-ACA6-46CBDCE1A147}" type="pres">
      <dgm:prSet presAssocID="{54BE79DF-E5AD-8B48-9752-50B573A16FF5}" presName="sibTrans" presStyleLbl="sibTrans1D1" presStyleIdx="5" presStyleCnt="6" custScaleX="2000000" custScaleY="2000000"/>
      <dgm:spPr/>
      <dgm:t>
        <a:bodyPr/>
        <a:lstStyle/>
        <a:p>
          <a:endParaRPr lang="ru-RU"/>
        </a:p>
      </dgm:t>
    </dgm:pt>
  </dgm:ptLst>
  <dgm:cxnLst>
    <dgm:cxn modelId="{CBF17D68-5DD2-E54D-AA67-7D720561D930}" type="presOf" srcId="{C94F4891-C501-A94C-9E27-EFF2DA110991}" destId="{BE34E669-CF96-6B4B-9493-56A78FD89D97}" srcOrd="0" destOrd="0" presId="urn:microsoft.com/office/officeart/2005/8/layout/cycle6"/>
    <dgm:cxn modelId="{C0537CE0-089F-4C4B-9CDB-8AAD6EB127A7}" srcId="{96C01511-77E9-C14E-AC44-A3359665EE5C}" destId="{3536604B-8D9D-7C48-8783-FFC1BD0496E0}" srcOrd="3" destOrd="0" parTransId="{66BAF0C0-428D-444D-AA63-4005FD63051F}" sibTransId="{C94F4891-C501-A94C-9E27-EFF2DA110991}"/>
    <dgm:cxn modelId="{E5C6C02A-88B3-A84A-BB3D-6A963BDAB8F6}" type="presOf" srcId="{F529B8E4-83F2-1E4D-B8B1-D9866362B1BB}" destId="{F04F24D1-2415-5E40-B1B6-79010FF69637}" srcOrd="0" destOrd="0" presId="urn:microsoft.com/office/officeart/2005/8/layout/cycle6"/>
    <dgm:cxn modelId="{953B48E6-6794-704C-A46A-E5086020D148}" srcId="{96C01511-77E9-C14E-AC44-A3359665EE5C}" destId="{1F608E6F-E7AC-CE43-AAFF-F49C8669D6CF}" srcOrd="2" destOrd="0" parTransId="{C5D38793-6C37-E044-AF74-4B5785B9BACD}" sibTransId="{F529B8E4-83F2-1E4D-B8B1-D9866362B1BB}"/>
    <dgm:cxn modelId="{A6F51170-B593-8343-9AF5-70703E059E72}" type="presOf" srcId="{6C1D592A-F550-FE46-8499-73B35D92A3C0}" destId="{27966F2D-B0FD-374C-81BC-EF417680FFE1}" srcOrd="0" destOrd="0" presId="urn:microsoft.com/office/officeart/2005/8/layout/cycle6"/>
    <dgm:cxn modelId="{DD333D47-27EA-BC4F-A390-4F6932203E67}" type="presOf" srcId="{6F160A2E-8B4E-524A-B9FE-F44ADA7C168E}" destId="{1B00F924-F105-4944-86AF-BB08F0E79F8B}" srcOrd="0" destOrd="0" presId="urn:microsoft.com/office/officeart/2005/8/layout/cycle6"/>
    <dgm:cxn modelId="{C4EDD75D-E15F-1F41-AA29-B8F2F5308737}" srcId="{96C01511-77E9-C14E-AC44-A3359665EE5C}" destId="{881CC605-DC7B-EA4F-A886-ED34CE47E889}" srcOrd="0" destOrd="0" parTransId="{C8577271-0E2E-AE4D-AF92-980739E47C6A}" sibTransId="{D91BB7C8-9160-B84B-B336-1336970A31BD}"/>
    <dgm:cxn modelId="{E6B055BB-224C-A44C-8143-4552D475A0DE}" srcId="{96C01511-77E9-C14E-AC44-A3359665EE5C}" destId="{6C1D592A-F550-FE46-8499-73B35D92A3C0}" srcOrd="5" destOrd="0" parTransId="{23588721-8F18-854B-9731-ABB11412218B}" sibTransId="{54BE79DF-E5AD-8B48-9752-50B573A16FF5}"/>
    <dgm:cxn modelId="{6BF30A13-F39C-FB42-A097-AB695C2937D9}" type="presOf" srcId="{1F608E6F-E7AC-CE43-AAFF-F49C8669D6CF}" destId="{0CF1E58D-AC44-1444-A1D1-245414211CBC}" srcOrd="0" destOrd="0" presId="urn:microsoft.com/office/officeart/2005/8/layout/cycle6"/>
    <dgm:cxn modelId="{230ECFD4-CF27-2542-A10E-9DA862EA3895}" type="presOf" srcId="{881CC605-DC7B-EA4F-A886-ED34CE47E889}" destId="{E3A12E9D-7DCF-FD49-B474-88C76A24D87F}" srcOrd="0" destOrd="0" presId="urn:microsoft.com/office/officeart/2005/8/layout/cycle6"/>
    <dgm:cxn modelId="{1E2A2ED7-8D38-554D-9E36-13CFA25A95C9}" type="presOf" srcId="{4B7A6A56-5D76-A94D-9DD0-8E690D0B2569}" destId="{F69A2582-4993-2E40-9ADF-A128D4E6F108}" srcOrd="0" destOrd="0" presId="urn:microsoft.com/office/officeart/2005/8/layout/cycle6"/>
    <dgm:cxn modelId="{DA3A2B94-5CD9-D943-8D6B-1A26AAFBFFCA}" type="presOf" srcId="{E92C308A-67CA-9944-B989-C619A61E6FEE}" destId="{EE79CE9F-285A-4B4B-89C0-98290AC18210}" srcOrd="0" destOrd="0" presId="urn:microsoft.com/office/officeart/2005/8/layout/cycle6"/>
    <dgm:cxn modelId="{553F8CC1-6AE0-B94E-8F72-09F919EC340A}" type="presOf" srcId="{54BE79DF-E5AD-8B48-9752-50B573A16FF5}" destId="{40BDCCA8-E024-B84C-ACA6-46CBDCE1A147}" srcOrd="0" destOrd="0" presId="urn:microsoft.com/office/officeart/2005/8/layout/cycle6"/>
    <dgm:cxn modelId="{1AC73653-FF22-FD4E-B1F4-5310C674F260}" srcId="{96C01511-77E9-C14E-AC44-A3359665EE5C}" destId="{E92C308A-67CA-9944-B989-C619A61E6FEE}" srcOrd="1" destOrd="0" parTransId="{06A5EBA9-0D48-5D4A-B951-78FCBC214930}" sibTransId="{4B7A6A56-5D76-A94D-9DD0-8E690D0B2569}"/>
    <dgm:cxn modelId="{2652595B-B18F-3E47-981E-E032563B7E88}" srcId="{96C01511-77E9-C14E-AC44-A3359665EE5C}" destId="{6F160A2E-8B4E-524A-B9FE-F44ADA7C168E}" srcOrd="4" destOrd="0" parTransId="{E01F6762-3183-CA40-A7D5-F345B74DF212}" sibTransId="{5D3BD9C6-0F73-814C-A744-25B84D0FC94A}"/>
    <dgm:cxn modelId="{DE868F66-D8B6-0F44-88A1-10F9103D8E50}" type="presOf" srcId="{5D3BD9C6-0F73-814C-A744-25B84D0FC94A}" destId="{C7A84D3B-3E2E-F445-BD16-A0727791C23A}" srcOrd="0" destOrd="0" presId="urn:microsoft.com/office/officeart/2005/8/layout/cycle6"/>
    <dgm:cxn modelId="{13EC20A4-C816-BD45-B625-8B86546285AB}" type="presOf" srcId="{96C01511-77E9-C14E-AC44-A3359665EE5C}" destId="{9BC9917D-5EB5-4A43-BAAF-C479D6C51895}" srcOrd="0" destOrd="0" presId="urn:microsoft.com/office/officeart/2005/8/layout/cycle6"/>
    <dgm:cxn modelId="{18830A17-5BAA-3840-B0F3-3C0B2281C6EE}" type="presOf" srcId="{D91BB7C8-9160-B84B-B336-1336970A31BD}" destId="{D5DD6C3C-6E49-CD41-B681-6F662A3DEB11}" srcOrd="0" destOrd="0" presId="urn:microsoft.com/office/officeart/2005/8/layout/cycle6"/>
    <dgm:cxn modelId="{6BC70A89-C561-8E4F-982C-7BED413BCCC5}" type="presOf" srcId="{3536604B-8D9D-7C48-8783-FFC1BD0496E0}" destId="{BCA2764A-8031-4747-97E7-C20526311445}" srcOrd="0" destOrd="0" presId="urn:microsoft.com/office/officeart/2005/8/layout/cycle6"/>
    <dgm:cxn modelId="{FF024EF1-D922-584A-ACB3-785976EFDB33}" type="presParOf" srcId="{9BC9917D-5EB5-4A43-BAAF-C479D6C51895}" destId="{E3A12E9D-7DCF-FD49-B474-88C76A24D87F}" srcOrd="0" destOrd="0" presId="urn:microsoft.com/office/officeart/2005/8/layout/cycle6"/>
    <dgm:cxn modelId="{761264D0-3330-E14C-8528-2201B20C3F59}" type="presParOf" srcId="{9BC9917D-5EB5-4A43-BAAF-C479D6C51895}" destId="{BBDBC3A9-0940-1B4C-8BD1-9EF7F9C93F74}" srcOrd="1" destOrd="0" presId="urn:microsoft.com/office/officeart/2005/8/layout/cycle6"/>
    <dgm:cxn modelId="{93E2DDE3-4E16-0B4D-A1E5-76135D3CB523}" type="presParOf" srcId="{9BC9917D-5EB5-4A43-BAAF-C479D6C51895}" destId="{D5DD6C3C-6E49-CD41-B681-6F662A3DEB11}" srcOrd="2" destOrd="0" presId="urn:microsoft.com/office/officeart/2005/8/layout/cycle6"/>
    <dgm:cxn modelId="{9EC3C228-2F4E-714C-BD66-CA7564518DF1}" type="presParOf" srcId="{9BC9917D-5EB5-4A43-BAAF-C479D6C51895}" destId="{EE79CE9F-285A-4B4B-89C0-98290AC18210}" srcOrd="3" destOrd="0" presId="urn:microsoft.com/office/officeart/2005/8/layout/cycle6"/>
    <dgm:cxn modelId="{07A567D1-EB54-6744-A4D5-F6563EA76380}" type="presParOf" srcId="{9BC9917D-5EB5-4A43-BAAF-C479D6C51895}" destId="{DECE375B-419B-C84D-9783-ED4398594F37}" srcOrd="4" destOrd="0" presId="urn:microsoft.com/office/officeart/2005/8/layout/cycle6"/>
    <dgm:cxn modelId="{3E01C6E7-46F6-EE40-A1BF-0355C252A8F0}" type="presParOf" srcId="{9BC9917D-5EB5-4A43-BAAF-C479D6C51895}" destId="{F69A2582-4993-2E40-9ADF-A128D4E6F108}" srcOrd="5" destOrd="0" presId="urn:microsoft.com/office/officeart/2005/8/layout/cycle6"/>
    <dgm:cxn modelId="{41C7EF96-2BDE-DF42-BE35-5D6EFE013169}" type="presParOf" srcId="{9BC9917D-5EB5-4A43-BAAF-C479D6C51895}" destId="{0CF1E58D-AC44-1444-A1D1-245414211CBC}" srcOrd="6" destOrd="0" presId="urn:microsoft.com/office/officeart/2005/8/layout/cycle6"/>
    <dgm:cxn modelId="{E02A4E1E-54F6-824D-B989-6F63608A22B2}" type="presParOf" srcId="{9BC9917D-5EB5-4A43-BAAF-C479D6C51895}" destId="{3359EB65-1F07-9B43-A3E0-D17982A9AECC}" srcOrd="7" destOrd="0" presId="urn:microsoft.com/office/officeart/2005/8/layout/cycle6"/>
    <dgm:cxn modelId="{DBE525A3-F7C1-8648-AD6A-572B2FEE0775}" type="presParOf" srcId="{9BC9917D-5EB5-4A43-BAAF-C479D6C51895}" destId="{F04F24D1-2415-5E40-B1B6-79010FF69637}" srcOrd="8" destOrd="0" presId="urn:microsoft.com/office/officeart/2005/8/layout/cycle6"/>
    <dgm:cxn modelId="{647F641C-3B36-5D4C-A613-E6A65A323133}" type="presParOf" srcId="{9BC9917D-5EB5-4A43-BAAF-C479D6C51895}" destId="{BCA2764A-8031-4747-97E7-C20526311445}" srcOrd="9" destOrd="0" presId="urn:microsoft.com/office/officeart/2005/8/layout/cycle6"/>
    <dgm:cxn modelId="{A7801D66-C6AF-3647-AAAD-B21FED4370BE}" type="presParOf" srcId="{9BC9917D-5EB5-4A43-BAAF-C479D6C51895}" destId="{4C0E28FA-05B1-1042-9A37-6971574742EA}" srcOrd="10" destOrd="0" presId="urn:microsoft.com/office/officeart/2005/8/layout/cycle6"/>
    <dgm:cxn modelId="{445653B7-29E3-F745-8A99-7312FF446C08}" type="presParOf" srcId="{9BC9917D-5EB5-4A43-BAAF-C479D6C51895}" destId="{BE34E669-CF96-6B4B-9493-56A78FD89D97}" srcOrd="11" destOrd="0" presId="urn:microsoft.com/office/officeart/2005/8/layout/cycle6"/>
    <dgm:cxn modelId="{3CFD710B-92B4-BE43-9679-E0382971254A}" type="presParOf" srcId="{9BC9917D-5EB5-4A43-BAAF-C479D6C51895}" destId="{1B00F924-F105-4944-86AF-BB08F0E79F8B}" srcOrd="12" destOrd="0" presId="urn:microsoft.com/office/officeart/2005/8/layout/cycle6"/>
    <dgm:cxn modelId="{09619C33-2575-2340-9941-5B082ED3BEA4}" type="presParOf" srcId="{9BC9917D-5EB5-4A43-BAAF-C479D6C51895}" destId="{DB6E219C-1527-BB4D-9A4A-8E074EC88DF6}" srcOrd="13" destOrd="0" presId="urn:microsoft.com/office/officeart/2005/8/layout/cycle6"/>
    <dgm:cxn modelId="{73F64884-A14C-9F4D-B1C5-88DC37B561BE}" type="presParOf" srcId="{9BC9917D-5EB5-4A43-BAAF-C479D6C51895}" destId="{C7A84D3B-3E2E-F445-BD16-A0727791C23A}" srcOrd="14" destOrd="0" presId="urn:microsoft.com/office/officeart/2005/8/layout/cycle6"/>
    <dgm:cxn modelId="{4127BA0B-FDB9-5D41-B83D-A350BC6BF913}" type="presParOf" srcId="{9BC9917D-5EB5-4A43-BAAF-C479D6C51895}" destId="{27966F2D-B0FD-374C-81BC-EF417680FFE1}" srcOrd="15" destOrd="0" presId="urn:microsoft.com/office/officeart/2005/8/layout/cycle6"/>
    <dgm:cxn modelId="{9142E165-5F51-A843-B54A-6E4CF40FA8CB}" type="presParOf" srcId="{9BC9917D-5EB5-4A43-BAAF-C479D6C51895}" destId="{22E9F5A7-3DF3-A14E-B60E-ACB2730181B6}" srcOrd="16" destOrd="0" presId="urn:microsoft.com/office/officeart/2005/8/layout/cycle6"/>
    <dgm:cxn modelId="{2BA89432-3ED9-0E48-829C-11E5C0696581}" type="presParOf" srcId="{9BC9917D-5EB5-4A43-BAAF-C479D6C51895}" destId="{40BDCCA8-E024-B84C-ACA6-46CBDCE1A14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9286FC-4714-B545-AA2A-0C8B73BF48E7}" type="doc">
      <dgm:prSet loTypeId="urn:microsoft.com/office/officeart/2005/8/layout/radial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179DA7-A4BD-9D4F-A924-9C7754B1D6E9}">
      <dgm:prSet custT="1"/>
      <dgm:spPr/>
      <dgm:t>
        <a:bodyPr/>
        <a:lstStyle/>
        <a:p>
          <a:r>
            <a:rPr lang="ru-RU" sz="1600" b="1" u="sng" dirty="0">
              <a:latin typeface="Arial" panose="020B0604020202020204" pitchFamily="34" charset="0"/>
              <a:cs typeface="Arial" panose="020B0604020202020204" pitchFamily="34" charset="0"/>
            </a:rPr>
            <a:t>Инструменты</a:t>
          </a:r>
          <a:endParaRPr lang="x-none" sz="16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A14F44-EA08-0C44-8560-DC6BC70AFA44}" type="parTrans" cxnId="{12186481-BD86-EC4B-9E3F-2F9712BDA544}">
      <dgm:prSet/>
      <dgm:spPr/>
      <dgm:t>
        <a:bodyPr/>
        <a:lstStyle/>
        <a:p>
          <a:endParaRPr lang="en-US"/>
        </a:p>
      </dgm:t>
    </dgm:pt>
    <dgm:pt modelId="{77733409-44B1-1045-8C55-C57D727254A0}" type="sibTrans" cxnId="{12186481-BD86-EC4B-9E3F-2F9712BDA544}">
      <dgm:prSet/>
      <dgm:spPr/>
      <dgm:t>
        <a:bodyPr/>
        <a:lstStyle/>
        <a:p>
          <a:endParaRPr lang="en-US"/>
        </a:p>
      </dgm:t>
    </dgm:pt>
    <dgm:pt modelId="{A5AF58D7-08C2-984A-8D2A-D05FCCDB531D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Краткая справочная карточка: Семь шагов посещения клиента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AD2CDA-34CA-FF47-AC9C-0014B7763799}" type="parTrans" cxnId="{9000DC4C-5A25-0D41-A04D-374B47897F03}">
      <dgm:prSet/>
      <dgm:spPr/>
      <dgm:t>
        <a:bodyPr/>
        <a:lstStyle/>
        <a:p>
          <a:endParaRPr lang="en-US"/>
        </a:p>
      </dgm:t>
    </dgm:pt>
    <dgm:pt modelId="{99ED2107-7294-3A42-81D6-0AAF2EAFAD9E}" type="sibTrans" cxnId="{9000DC4C-5A25-0D41-A04D-374B47897F03}">
      <dgm:prSet/>
      <dgm:spPr/>
      <dgm:t>
        <a:bodyPr/>
        <a:lstStyle/>
        <a:p>
          <a:endParaRPr lang="en-US"/>
        </a:p>
      </dgm:t>
    </dgm:pt>
    <dgm:pt modelId="{6B192AD0-39F8-8F45-92A4-7FD3CB349553}">
      <dgm:prSet custT="1"/>
      <dgm:spPr/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Файл информации о клиенте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3F69D3-BC99-1C4C-AD32-762157545A7A}" type="parTrans" cxnId="{A778940D-5EF7-C34D-883C-AD38402583FC}">
      <dgm:prSet/>
      <dgm:spPr/>
      <dgm:t>
        <a:bodyPr/>
        <a:lstStyle/>
        <a:p>
          <a:endParaRPr lang="en-US"/>
        </a:p>
      </dgm:t>
    </dgm:pt>
    <dgm:pt modelId="{7D5310FF-80C1-0F40-8121-C2972E06F0AC}" type="sibTrans" cxnId="{A778940D-5EF7-C34D-883C-AD38402583FC}">
      <dgm:prSet/>
      <dgm:spPr/>
      <dgm:t>
        <a:bodyPr/>
        <a:lstStyle/>
        <a:p>
          <a:endParaRPr lang="en-US"/>
        </a:p>
      </dgm:t>
    </dgm:pt>
    <dgm:pt modelId="{A64382F3-986F-3A49-BF49-490240F5427B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Таблицы решений, Технологические карты по продуктам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666454-35C5-7F4A-8E64-80AA061C3073}" type="parTrans" cxnId="{8E4C6A8D-8E59-8B41-B0CD-19112E77BCC7}">
      <dgm:prSet/>
      <dgm:spPr/>
      <dgm:t>
        <a:bodyPr/>
        <a:lstStyle/>
        <a:p>
          <a:endParaRPr lang="en-US"/>
        </a:p>
      </dgm:t>
    </dgm:pt>
    <dgm:pt modelId="{A0D735F6-8D82-994B-A57B-3C0771A54C2A}" type="sibTrans" cxnId="{8E4C6A8D-8E59-8B41-B0CD-19112E77BCC7}">
      <dgm:prSet/>
      <dgm:spPr/>
      <dgm:t>
        <a:bodyPr/>
        <a:lstStyle/>
        <a:p>
          <a:endParaRPr lang="en-US"/>
        </a:p>
      </dgm:t>
    </dgm:pt>
    <dgm:pt modelId="{806556E4-D2EC-2642-8202-C140457638CC}" type="pres">
      <dgm:prSet presAssocID="{409286FC-4714-B545-AA2A-0C8B73BF48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9CD12D-902B-7F47-8B21-02F9F7C3930A}" type="pres">
      <dgm:prSet presAssocID="{4E179DA7-A4BD-9D4F-A924-9C7754B1D6E9}" presName="centerShape" presStyleLbl="node0" presStyleIdx="0" presStyleCnt="1" custScaleX="133779" custScaleY="103451"/>
      <dgm:spPr/>
      <dgm:t>
        <a:bodyPr/>
        <a:lstStyle/>
        <a:p>
          <a:endParaRPr lang="ru-RU"/>
        </a:p>
      </dgm:t>
    </dgm:pt>
    <dgm:pt modelId="{70ECA6F1-11CD-AB41-ADA1-B9564EF23CC0}" type="pres">
      <dgm:prSet presAssocID="{28AD2CDA-34CA-FF47-AC9C-0014B776379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4AB6EB6-6B07-9B4E-92F9-3BE905C99A4F}" type="pres">
      <dgm:prSet presAssocID="{A5AF58D7-08C2-984A-8D2A-D05FCCDB531D}" presName="node" presStyleLbl="node1" presStyleIdx="0" presStyleCnt="3" custScaleX="133395" custScaleY="116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B3C53-05D7-9240-84E3-0D0E984768A5}" type="pres">
      <dgm:prSet presAssocID="{933F69D3-BC99-1C4C-AD32-762157545A7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B38B1751-DB15-A84E-A8EC-982258B14BDD}" type="pres">
      <dgm:prSet presAssocID="{6B192AD0-39F8-8F45-92A4-7FD3CB349553}" presName="node" presStyleLbl="node1" presStyleIdx="1" presStyleCnt="3" custScaleX="116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BAD8F-C849-174C-AF9D-1246B0F8562A}" type="pres">
      <dgm:prSet presAssocID="{45666454-35C5-7F4A-8E64-80AA061C3073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DEAC9B4-CD3A-F54D-A342-F32C52B0E8BA}" type="pres">
      <dgm:prSet presAssocID="{A64382F3-986F-3A49-BF49-490240F5427B}" presName="node" presStyleLbl="node1" presStyleIdx="2" presStyleCnt="3" custScaleX="147822" custScaleY="116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0DC4C-5A25-0D41-A04D-374B47897F03}" srcId="{4E179DA7-A4BD-9D4F-A924-9C7754B1D6E9}" destId="{A5AF58D7-08C2-984A-8D2A-D05FCCDB531D}" srcOrd="0" destOrd="0" parTransId="{28AD2CDA-34CA-FF47-AC9C-0014B7763799}" sibTransId="{99ED2107-7294-3A42-81D6-0AAF2EAFAD9E}"/>
    <dgm:cxn modelId="{85E3C4AD-131C-6D42-AD75-F5815232FB95}" type="presOf" srcId="{933F69D3-BC99-1C4C-AD32-762157545A7A}" destId="{BA4B3C53-05D7-9240-84E3-0D0E984768A5}" srcOrd="0" destOrd="0" presId="urn:microsoft.com/office/officeart/2005/8/layout/radial4"/>
    <dgm:cxn modelId="{12186481-BD86-EC4B-9E3F-2F9712BDA544}" srcId="{409286FC-4714-B545-AA2A-0C8B73BF48E7}" destId="{4E179DA7-A4BD-9D4F-A924-9C7754B1D6E9}" srcOrd="0" destOrd="0" parTransId="{FEA14F44-EA08-0C44-8560-DC6BC70AFA44}" sibTransId="{77733409-44B1-1045-8C55-C57D727254A0}"/>
    <dgm:cxn modelId="{569D2AD7-4637-254F-8F02-E8A2331649AC}" type="presOf" srcId="{6B192AD0-39F8-8F45-92A4-7FD3CB349553}" destId="{B38B1751-DB15-A84E-A8EC-982258B14BDD}" srcOrd="0" destOrd="0" presId="urn:microsoft.com/office/officeart/2005/8/layout/radial4"/>
    <dgm:cxn modelId="{AC9D3C77-70E9-A445-85EE-763E7D2370E1}" type="presOf" srcId="{409286FC-4714-B545-AA2A-0C8B73BF48E7}" destId="{806556E4-D2EC-2642-8202-C140457638CC}" srcOrd="0" destOrd="0" presId="urn:microsoft.com/office/officeart/2005/8/layout/radial4"/>
    <dgm:cxn modelId="{8E4C6A8D-8E59-8B41-B0CD-19112E77BCC7}" srcId="{4E179DA7-A4BD-9D4F-A924-9C7754B1D6E9}" destId="{A64382F3-986F-3A49-BF49-490240F5427B}" srcOrd="2" destOrd="0" parTransId="{45666454-35C5-7F4A-8E64-80AA061C3073}" sibTransId="{A0D735F6-8D82-994B-A57B-3C0771A54C2A}"/>
    <dgm:cxn modelId="{4BBF4863-BC93-0541-827E-06F49632F9F1}" type="presOf" srcId="{A64382F3-986F-3A49-BF49-490240F5427B}" destId="{3DEAC9B4-CD3A-F54D-A342-F32C52B0E8BA}" srcOrd="0" destOrd="0" presId="urn:microsoft.com/office/officeart/2005/8/layout/radial4"/>
    <dgm:cxn modelId="{7C95A560-4BE9-344D-932A-AD49E72A5B87}" type="presOf" srcId="{A5AF58D7-08C2-984A-8D2A-D05FCCDB531D}" destId="{D4AB6EB6-6B07-9B4E-92F9-3BE905C99A4F}" srcOrd="0" destOrd="0" presId="urn:microsoft.com/office/officeart/2005/8/layout/radial4"/>
    <dgm:cxn modelId="{A667E524-EA5C-B348-A17E-31597FA35953}" type="presOf" srcId="{4E179DA7-A4BD-9D4F-A924-9C7754B1D6E9}" destId="{F09CD12D-902B-7F47-8B21-02F9F7C3930A}" srcOrd="0" destOrd="0" presId="urn:microsoft.com/office/officeart/2005/8/layout/radial4"/>
    <dgm:cxn modelId="{A778940D-5EF7-C34D-883C-AD38402583FC}" srcId="{4E179DA7-A4BD-9D4F-A924-9C7754B1D6E9}" destId="{6B192AD0-39F8-8F45-92A4-7FD3CB349553}" srcOrd="1" destOrd="0" parTransId="{933F69D3-BC99-1C4C-AD32-762157545A7A}" sibTransId="{7D5310FF-80C1-0F40-8121-C2972E06F0AC}"/>
    <dgm:cxn modelId="{46ACEED7-3AA2-6F4E-BD50-0C0476D25B37}" type="presOf" srcId="{28AD2CDA-34CA-FF47-AC9C-0014B7763799}" destId="{70ECA6F1-11CD-AB41-ADA1-B9564EF23CC0}" srcOrd="0" destOrd="0" presId="urn:microsoft.com/office/officeart/2005/8/layout/radial4"/>
    <dgm:cxn modelId="{DBB6F977-A501-7A41-AC8C-0ACE31543BBB}" type="presOf" srcId="{45666454-35C5-7F4A-8E64-80AA061C3073}" destId="{CFABAD8F-C849-174C-AF9D-1246B0F8562A}" srcOrd="0" destOrd="0" presId="urn:microsoft.com/office/officeart/2005/8/layout/radial4"/>
    <dgm:cxn modelId="{87650CE9-A7CE-CE45-8774-9036E0B39A98}" type="presParOf" srcId="{806556E4-D2EC-2642-8202-C140457638CC}" destId="{F09CD12D-902B-7F47-8B21-02F9F7C3930A}" srcOrd="0" destOrd="0" presId="urn:microsoft.com/office/officeart/2005/8/layout/radial4"/>
    <dgm:cxn modelId="{7558BBF8-7A7F-6642-AB9A-9E9EBC80C753}" type="presParOf" srcId="{806556E4-D2EC-2642-8202-C140457638CC}" destId="{70ECA6F1-11CD-AB41-ADA1-B9564EF23CC0}" srcOrd="1" destOrd="0" presId="urn:microsoft.com/office/officeart/2005/8/layout/radial4"/>
    <dgm:cxn modelId="{C25B6C7F-E769-2749-BF3F-51AC05168184}" type="presParOf" srcId="{806556E4-D2EC-2642-8202-C140457638CC}" destId="{D4AB6EB6-6B07-9B4E-92F9-3BE905C99A4F}" srcOrd="2" destOrd="0" presId="urn:microsoft.com/office/officeart/2005/8/layout/radial4"/>
    <dgm:cxn modelId="{F5C94163-E3F9-4143-B9F7-0B459D58010D}" type="presParOf" srcId="{806556E4-D2EC-2642-8202-C140457638CC}" destId="{BA4B3C53-05D7-9240-84E3-0D0E984768A5}" srcOrd="3" destOrd="0" presId="urn:microsoft.com/office/officeart/2005/8/layout/radial4"/>
    <dgm:cxn modelId="{13C95290-A323-4746-84DB-0064EFB4C6C6}" type="presParOf" srcId="{806556E4-D2EC-2642-8202-C140457638CC}" destId="{B38B1751-DB15-A84E-A8EC-982258B14BDD}" srcOrd="4" destOrd="0" presId="urn:microsoft.com/office/officeart/2005/8/layout/radial4"/>
    <dgm:cxn modelId="{27825FCB-4F3D-E442-8083-A05DDF20ED8F}" type="presParOf" srcId="{806556E4-D2EC-2642-8202-C140457638CC}" destId="{CFABAD8F-C849-174C-AF9D-1246B0F8562A}" srcOrd="5" destOrd="0" presId="urn:microsoft.com/office/officeart/2005/8/layout/radial4"/>
    <dgm:cxn modelId="{31CB8732-CF53-664F-A0F0-55E20419599C}" type="presParOf" srcId="{806556E4-D2EC-2642-8202-C140457638CC}" destId="{3DEAC9B4-CD3A-F54D-A342-F32C52B0E8B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BCC13A6-C1A0-D442-9223-63923EE00736}" type="doc">
      <dgm:prSet loTypeId="urn:microsoft.com/office/officeart/2005/8/layout/cycle3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2CEB8A-B8B7-3548-84AB-5B5301A9E353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1) Возможность </a:t>
          </a:r>
          <a:endParaRPr lang="x-non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E0B1BA-23BB-1B4C-AA7E-3366A160D45F}" type="parTrans" cxnId="{AECBD9F1-D512-BF44-B0AD-A7F7B6ADFFE5}">
      <dgm:prSet/>
      <dgm:spPr/>
      <dgm:t>
        <a:bodyPr/>
        <a:lstStyle/>
        <a:p>
          <a:endParaRPr lang="en-US"/>
        </a:p>
      </dgm:t>
    </dgm:pt>
    <dgm:pt modelId="{42311633-120A-C44C-8781-AFE1CA51C95D}" type="sibTrans" cxnId="{AECBD9F1-D512-BF44-B0AD-A7F7B6ADFFE5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A440B4-EE2F-8A42-AAC7-4652D446B3CB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2)Решения 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и выгоды</a:t>
          </a:r>
          <a:endParaRPr lang="x-non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872E5-368B-F248-8FB9-FD3CD14DF958}" type="parTrans" cxnId="{EB7C097C-38B0-454F-8663-E4572B5ED8F8}">
      <dgm:prSet/>
      <dgm:spPr/>
      <dgm:t>
        <a:bodyPr/>
        <a:lstStyle/>
        <a:p>
          <a:endParaRPr lang="en-US"/>
        </a:p>
      </dgm:t>
    </dgm:pt>
    <dgm:pt modelId="{8062EEF2-CD0D-3E4A-A5FB-ADC8E0E13BFD}" type="sibTrans" cxnId="{EB7C097C-38B0-454F-8663-E4572B5ED8F8}">
      <dgm:prSet/>
      <dgm:spPr/>
      <dgm:t>
        <a:bodyPr/>
        <a:lstStyle/>
        <a:p>
          <a:endParaRPr lang="en-US"/>
        </a:p>
      </dgm:t>
    </dgm:pt>
    <dgm:pt modelId="{DE5EF2D7-6983-4349-A4F6-5D8BEED51227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4) Согласие</a:t>
          </a:r>
          <a:endParaRPr lang="x-non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403747-C1B6-3341-A4C8-996704D8234D}" type="parTrans" cxnId="{1F3AAFB6-BE03-7244-B84A-0001CFB4E98B}">
      <dgm:prSet/>
      <dgm:spPr/>
      <dgm:t>
        <a:bodyPr/>
        <a:lstStyle/>
        <a:p>
          <a:endParaRPr lang="en-US"/>
        </a:p>
      </dgm:t>
    </dgm:pt>
    <dgm:pt modelId="{D8FB2519-7B1E-804E-92C3-4890B2C79018}" type="sibTrans" cxnId="{1F3AAFB6-BE03-7244-B84A-0001CFB4E98B}">
      <dgm:prSet/>
      <dgm:spPr/>
      <dgm:t>
        <a:bodyPr/>
        <a:lstStyle/>
        <a:p>
          <a:endParaRPr lang="en-US"/>
        </a:p>
      </dgm:t>
    </dgm:pt>
    <dgm:pt modelId="{12F7D6B4-2FC0-A047-AAEC-3DDCD1D34B07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5) Развитие</a:t>
          </a:r>
          <a:endParaRPr lang="x-non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CB39BF-33BD-CB45-B056-710027E66138}" type="parTrans" cxnId="{8711A4D6-5266-7B49-A7CC-F592DEA6D614}">
      <dgm:prSet/>
      <dgm:spPr/>
      <dgm:t>
        <a:bodyPr/>
        <a:lstStyle/>
        <a:p>
          <a:endParaRPr lang="en-US"/>
        </a:p>
      </dgm:t>
    </dgm:pt>
    <dgm:pt modelId="{67401A1B-2894-914E-B21B-08EBEB80E70B}" type="sibTrans" cxnId="{8711A4D6-5266-7B49-A7CC-F592DEA6D614}">
      <dgm:prSet/>
      <dgm:spPr/>
      <dgm:t>
        <a:bodyPr/>
        <a:lstStyle/>
        <a:p>
          <a:endParaRPr lang="en-US"/>
        </a:p>
      </dgm:t>
    </dgm:pt>
    <dgm:pt modelId="{EE2ED686-3AD2-CF4B-8E61-4A1EB089BFFF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3)Детали</a:t>
          </a:r>
          <a:endParaRPr lang="x-non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8883CD-3E65-6D43-8A0F-570615411A96}" type="parTrans" cxnId="{285A59C3-6731-8A48-8F11-52C4A1E3312B}">
      <dgm:prSet/>
      <dgm:spPr/>
      <dgm:t>
        <a:bodyPr/>
        <a:lstStyle/>
        <a:p>
          <a:endParaRPr lang="en-US"/>
        </a:p>
      </dgm:t>
    </dgm:pt>
    <dgm:pt modelId="{138D5292-979F-6844-9140-BE2F4386EBF9}" type="sibTrans" cxnId="{285A59C3-6731-8A48-8F11-52C4A1E3312B}">
      <dgm:prSet/>
      <dgm:spPr/>
      <dgm:t>
        <a:bodyPr/>
        <a:lstStyle/>
        <a:p>
          <a:endParaRPr lang="en-US"/>
        </a:p>
      </dgm:t>
    </dgm:pt>
    <dgm:pt modelId="{063E2187-DCDF-F345-A900-A892A514041A}" type="pres">
      <dgm:prSet presAssocID="{BBCC13A6-C1A0-D442-9223-63923EE007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492852-2912-5042-9DE8-F5519998A5E0}" type="pres">
      <dgm:prSet presAssocID="{BBCC13A6-C1A0-D442-9223-63923EE00736}" presName="cycle" presStyleCnt="0"/>
      <dgm:spPr/>
    </dgm:pt>
    <dgm:pt modelId="{04B429C3-E54A-0647-933D-07FBB2E13E5E}" type="pres">
      <dgm:prSet presAssocID="{902CEB8A-B8B7-3548-84AB-5B5301A9E353}" presName="nodeFirstNode" presStyleLbl="node1" presStyleIdx="0" presStyleCnt="5" custScaleX="115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C3072-B80A-B140-B21E-608D9DC0B9EA}" type="pres">
      <dgm:prSet presAssocID="{42311633-120A-C44C-8781-AFE1CA51C95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C9BD2B9-A18D-B34D-9957-38488146781B}" type="pres">
      <dgm:prSet presAssocID="{74A440B4-EE2F-8A42-AAC7-4652D446B3C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0ED5C-4D49-8B4B-96AD-81970F41D994}" type="pres">
      <dgm:prSet presAssocID="{EE2ED686-3AD2-CF4B-8E61-4A1EB089BFFF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25F68-F5B7-A648-976E-8F3294B7E472}" type="pres">
      <dgm:prSet presAssocID="{DE5EF2D7-6983-4349-A4F6-5D8BEED51227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19229-89A3-A246-B8D0-9926E6388B73}" type="pres">
      <dgm:prSet presAssocID="{12F7D6B4-2FC0-A047-AAEC-3DDCD1D34B07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44DD1-DF1C-2C4C-8998-EBB0174E6F02}" type="presOf" srcId="{BBCC13A6-C1A0-D442-9223-63923EE00736}" destId="{063E2187-DCDF-F345-A900-A892A514041A}" srcOrd="0" destOrd="0" presId="urn:microsoft.com/office/officeart/2005/8/layout/cycle3"/>
    <dgm:cxn modelId="{285A59C3-6731-8A48-8F11-52C4A1E3312B}" srcId="{BBCC13A6-C1A0-D442-9223-63923EE00736}" destId="{EE2ED686-3AD2-CF4B-8E61-4A1EB089BFFF}" srcOrd="2" destOrd="0" parTransId="{288883CD-3E65-6D43-8A0F-570615411A96}" sibTransId="{138D5292-979F-6844-9140-BE2F4386EBF9}"/>
    <dgm:cxn modelId="{6E0AD9CE-99D9-9042-8A5E-48C775FEE96A}" type="presOf" srcId="{74A440B4-EE2F-8A42-AAC7-4652D446B3CB}" destId="{FC9BD2B9-A18D-B34D-9957-38488146781B}" srcOrd="0" destOrd="0" presId="urn:microsoft.com/office/officeart/2005/8/layout/cycle3"/>
    <dgm:cxn modelId="{AECBD9F1-D512-BF44-B0AD-A7F7B6ADFFE5}" srcId="{BBCC13A6-C1A0-D442-9223-63923EE00736}" destId="{902CEB8A-B8B7-3548-84AB-5B5301A9E353}" srcOrd="0" destOrd="0" parTransId="{CAE0B1BA-23BB-1B4C-AA7E-3366A160D45F}" sibTransId="{42311633-120A-C44C-8781-AFE1CA51C95D}"/>
    <dgm:cxn modelId="{6535A316-2634-1047-A0DC-A36E6CCC2EA3}" type="presOf" srcId="{EE2ED686-3AD2-CF4B-8E61-4A1EB089BFFF}" destId="{AA70ED5C-4D49-8B4B-96AD-81970F41D994}" srcOrd="0" destOrd="0" presId="urn:microsoft.com/office/officeart/2005/8/layout/cycle3"/>
    <dgm:cxn modelId="{9004431C-1862-E942-8D08-62D59E819BF8}" type="presOf" srcId="{42311633-120A-C44C-8781-AFE1CA51C95D}" destId="{F96C3072-B80A-B140-B21E-608D9DC0B9EA}" srcOrd="0" destOrd="0" presId="urn:microsoft.com/office/officeart/2005/8/layout/cycle3"/>
    <dgm:cxn modelId="{A809E168-D6A5-7446-9139-CFB370575BB7}" type="presOf" srcId="{DE5EF2D7-6983-4349-A4F6-5D8BEED51227}" destId="{00925F68-F5B7-A648-976E-8F3294B7E472}" srcOrd="0" destOrd="0" presId="urn:microsoft.com/office/officeart/2005/8/layout/cycle3"/>
    <dgm:cxn modelId="{4D40C976-84E9-924D-93ED-BB6CFB58D10B}" type="presOf" srcId="{12F7D6B4-2FC0-A047-AAEC-3DDCD1D34B07}" destId="{0F919229-89A3-A246-B8D0-9926E6388B73}" srcOrd="0" destOrd="0" presId="urn:microsoft.com/office/officeart/2005/8/layout/cycle3"/>
    <dgm:cxn modelId="{0E54F804-1D9F-7E43-A229-8893CD85A4F5}" type="presOf" srcId="{902CEB8A-B8B7-3548-84AB-5B5301A9E353}" destId="{04B429C3-E54A-0647-933D-07FBB2E13E5E}" srcOrd="0" destOrd="0" presId="urn:microsoft.com/office/officeart/2005/8/layout/cycle3"/>
    <dgm:cxn modelId="{1F3AAFB6-BE03-7244-B84A-0001CFB4E98B}" srcId="{BBCC13A6-C1A0-D442-9223-63923EE00736}" destId="{DE5EF2D7-6983-4349-A4F6-5D8BEED51227}" srcOrd="3" destOrd="0" parTransId="{46403747-C1B6-3341-A4C8-996704D8234D}" sibTransId="{D8FB2519-7B1E-804E-92C3-4890B2C79018}"/>
    <dgm:cxn modelId="{8711A4D6-5266-7B49-A7CC-F592DEA6D614}" srcId="{BBCC13A6-C1A0-D442-9223-63923EE00736}" destId="{12F7D6B4-2FC0-A047-AAEC-3DDCD1D34B07}" srcOrd="4" destOrd="0" parTransId="{A7CB39BF-33BD-CB45-B056-710027E66138}" sibTransId="{67401A1B-2894-914E-B21B-08EBEB80E70B}"/>
    <dgm:cxn modelId="{EB7C097C-38B0-454F-8663-E4572B5ED8F8}" srcId="{BBCC13A6-C1A0-D442-9223-63923EE00736}" destId="{74A440B4-EE2F-8A42-AAC7-4652D446B3CB}" srcOrd="1" destOrd="0" parTransId="{186872E5-368B-F248-8FB9-FD3CD14DF958}" sibTransId="{8062EEF2-CD0D-3E4A-A5FB-ADC8E0E13BFD}"/>
    <dgm:cxn modelId="{D541639D-7853-3B4F-92EA-74122BE55009}" type="presParOf" srcId="{063E2187-DCDF-F345-A900-A892A514041A}" destId="{AD492852-2912-5042-9DE8-F5519998A5E0}" srcOrd="0" destOrd="0" presId="urn:microsoft.com/office/officeart/2005/8/layout/cycle3"/>
    <dgm:cxn modelId="{99B2B10A-C545-1345-BD4A-A1AC2A48C331}" type="presParOf" srcId="{AD492852-2912-5042-9DE8-F5519998A5E0}" destId="{04B429C3-E54A-0647-933D-07FBB2E13E5E}" srcOrd="0" destOrd="0" presId="urn:microsoft.com/office/officeart/2005/8/layout/cycle3"/>
    <dgm:cxn modelId="{00C3F20B-78D1-A542-B081-D8D3CD5E8DA6}" type="presParOf" srcId="{AD492852-2912-5042-9DE8-F5519998A5E0}" destId="{F96C3072-B80A-B140-B21E-608D9DC0B9EA}" srcOrd="1" destOrd="0" presId="urn:microsoft.com/office/officeart/2005/8/layout/cycle3"/>
    <dgm:cxn modelId="{EABB1620-77E2-B140-82DB-340B8A34E256}" type="presParOf" srcId="{AD492852-2912-5042-9DE8-F5519998A5E0}" destId="{FC9BD2B9-A18D-B34D-9957-38488146781B}" srcOrd="2" destOrd="0" presId="urn:microsoft.com/office/officeart/2005/8/layout/cycle3"/>
    <dgm:cxn modelId="{67F5F17A-868F-0443-8EDF-6386F2128DD1}" type="presParOf" srcId="{AD492852-2912-5042-9DE8-F5519998A5E0}" destId="{AA70ED5C-4D49-8B4B-96AD-81970F41D994}" srcOrd="3" destOrd="0" presId="urn:microsoft.com/office/officeart/2005/8/layout/cycle3"/>
    <dgm:cxn modelId="{0B775724-F46E-804D-A0AB-777BAF79C24D}" type="presParOf" srcId="{AD492852-2912-5042-9DE8-F5519998A5E0}" destId="{00925F68-F5B7-A648-976E-8F3294B7E472}" srcOrd="4" destOrd="0" presId="urn:microsoft.com/office/officeart/2005/8/layout/cycle3"/>
    <dgm:cxn modelId="{9FB09B26-E633-9143-9217-45F7F6C15422}" type="presParOf" srcId="{AD492852-2912-5042-9DE8-F5519998A5E0}" destId="{0F919229-89A3-A246-B8D0-9926E6388B7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C1ADE97-4F8D-BC40-8992-B9239F32A3BD}" type="doc">
      <dgm:prSet loTypeId="urn:microsoft.com/office/officeart/2005/8/layout/cycle8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2B6DC9-9345-1D4D-9152-8D2C379FFC44}">
      <dgm:prSet custT="1"/>
      <dgm:spPr/>
      <dgm:t>
        <a:bodyPr/>
        <a:lstStyle/>
        <a:p>
          <a:r>
            <a:rPr lang="ru-RU" sz="1400" b="1" dirty="0">
              <a:latin typeface="Arial" pitchFamily="34" charset="0"/>
              <a:cs typeface="Arial" pitchFamily="34" charset="0"/>
            </a:rPr>
            <a:t>Просмотреть проверочный список</a:t>
          </a:r>
          <a:endParaRPr lang="x-none" sz="1400" b="1" dirty="0">
            <a:latin typeface="Arial" pitchFamily="34" charset="0"/>
            <a:cs typeface="Arial" pitchFamily="34" charset="0"/>
          </a:endParaRPr>
        </a:p>
      </dgm:t>
    </dgm:pt>
    <dgm:pt modelId="{950BF190-1E11-E648-9473-9E2DE9A047F3}" type="parTrans" cxnId="{129A0DF4-DD3C-DA40-AECE-AFAF857B739B}">
      <dgm:prSet/>
      <dgm:spPr/>
      <dgm:t>
        <a:bodyPr/>
        <a:lstStyle/>
        <a:p>
          <a:endParaRPr lang="en-US"/>
        </a:p>
      </dgm:t>
    </dgm:pt>
    <dgm:pt modelId="{9DD62DCD-F1B3-CB4E-85A4-68B64E58F499}" type="sibTrans" cxnId="{129A0DF4-DD3C-DA40-AECE-AFAF857B739B}">
      <dgm:prSet/>
      <dgm:spPr/>
      <dgm:t>
        <a:bodyPr/>
        <a:lstStyle/>
        <a:p>
          <a:endParaRPr lang="en-US"/>
        </a:p>
      </dgm:t>
    </dgm:pt>
    <dgm:pt modelId="{1B0FC1C7-F6DC-E947-BF42-073B3FC94016}">
      <dgm:prSet custT="1"/>
      <dgm:spPr/>
      <dgm:t>
        <a:bodyPr/>
        <a:lstStyle/>
        <a:p>
          <a:r>
            <a:rPr lang="ru-RU" sz="1400" b="1" dirty="0">
              <a:latin typeface="Arial" pitchFamily="34" charset="0"/>
              <a:cs typeface="Arial" pitchFamily="34" charset="0"/>
            </a:rPr>
            <a:t>Вести записи</a:t>
          </a:r>
          <a:endParaRPr lang="x-none" sz="1400" b="1">
            <a:latin typeface="Arial" pitchFamily="34" charset="0"/>
            <a:cs typeface="Arial" pitchFamily="34" charset="0"/>
          </a:endParaRPr>
        </a:p>
      </dgm:t>
    </dgm:pt>
    <dgm:pt modelId="{83CDED95-8DCB-B248-A8BD-84E63BC4FB13}" type="parTrans" cxnId="{EEB6635D-D1CD-AA47-ADE1-59190B61DBDB}">
      <dgm:prSet/>
      <dgm:spPr/>
      <dgm:t>
        <a:bodyPr/>
        <a:lstStyle/>
        <a:p>
          <a:endParaRPr lang="en-US"/>
        </a:p>
      </dgm:t>
    </dgm:pt>
    <dgm:pt modelId="{E8A0FC84-D13B-CE40-87A3-65D033FDF66D}" type="sibTrans" cxnId="{EEB6635D-D1CD-AA47-ADE1-59190B61DBDB}">
      <dgm:prSet/>
      <dgm:spPr/>
      <dgm:t>
        <a:bodyPr/>
        <a:lstStyle/>
        <a:p>
          <a:endParaRPr lang="en-US"/>
        </a:p>
      </dgm:t>
    </dgm:pt>
    <dgm:pt modelId="{FA36EDA0-B9CA-0C45-8DB5-03700B8D7D97}">
      <dgm:prSet custT="1"/>
      <dgm:spPr/>
      <dgm:t>
        <a:bodyPr/>
        <a:lstStyle/>
        <a:p>
          <a:r>
            <a:rPr lang="ru-RU" sz="1400" b="1" dirty="0">
              <a:latin typeface="Arial" pitchFamily="34" charset="0"/>
              <a:cs typeface="Arial" pitchFamily="34" charset="0"/>
            </a:rPr>
            <a:t>Записать окончательный заказ</a:t>
          </a:r>
          <a:endParaRPr lang="x-none" sz="1400" b="1">
            <a:latin typeface="Arial" pitchFamily="34" charset="0"/>
            <a:cs typeface="Arial" pitchFamily="34" charset="0"/>
          </a:endParaRPr>
        </a:p>
      </dgm:t>
    </dgm:pt>
    <dgm:pt modelId="{81F4255D-EC09-5B4B-BBD3-1428078A8053}" type="parTrans" cxnId="{DD72FD36-AC7B-8845-BAFE-E07BD7FD095B}">
      <dgm:prSet/>
      <dgm:spPr/>
      <dgm:t>
        <a:bodyPr/>
        <a:lstStyle/>
        <a:p>
          <a:endParaRPr lang="en-US"/>
        </a:p>
      </dgm:t>
    </dgm:pt>
    <dgm:pt modelId="{42F431D5-624D-1048-888B-1F389B5A7074}" type="sibTrans" cxnId="{DD72FD36-AC7B-8845-BAFE-E07BD7FD095B}">
      <dgm:prSet/>
      <dgm:spPr/>
      <dgm:t>
        <a:bodyPr/>
        <a:lstStyle/>
        <a:p>
          <a:endParaRPr lang="en-US"/>
        </a:p>
      </dgm:t>
    </dgm:pt>
    <dgm:pt modelId="{0B81F212-7ABB-D048-8703-AAA069640767}">
      <dgm:prSet custT="1"/>
      <dgm:spPr/>
      <dgm:t>
        <a:bodyPr/>
        <a:lstStyle/>
        <a:p>
          <a:r>
            <a:rPr lang="ru-RU" sz="1400" b="1" dirty="0">
              <a:latin typeface="Arial" pitchFamily="34" charset="0"/>
              <a:cs typeface="Arial" pitchFamily="34" charset="0"/>
            </a:rPr>
            <a:t>Обсудить достижения с руководителем</a:t>
          </a:r>
          <a:endParaRPr lang="x-none" sz="1400" b="1" dirty="0">
            <a:latin typeface="Arial" pitchFamily="34" charset="0"/>
            <a:cs typeface="Arial" pitchFamily="34" charset="0"/>
          </a:endParaRPr>
        </a:p>
      </dgm:t>
    </dgm:pt>
    <dgm:pt modelId="{E52FBEAE-8808-8B40-ABE6-4454EE2BD409}" type="parTrans" cxnId="{E07AD886-BB99-4D4D-8C29-B8E71BB0E08B}">
      <dgm:prSet/>
      <dgm:spPr/>
      <dgm:t>
        <a:bodyPr/>
        <a:lstStyle/>
        <a:p>
          <a:endParaRPr lang="en-US"/>
        </a:p>
      </dgm:t>
    </dgm:pt>
    <dgm:pt modelId="{635F99EF-2CD6-2D4A-B5BA-8DE707C68FE2}" type="sibTrans" cxnId="{E07AD886-BB99-4D4D-8C29-B8E71BB0E08B}">
      <dgm:prSet/>
      <dgm:spPr/>
      <dgm:t>
        <a:bodyPr/>
        <a:lstStyle/>
        <a:p>
          <a:endParaRPr lang="en-US"/>
        </a:p>
      </dgm:t>
    </dgm:pt>
    <dgm:pt modelId="{2879BAC0-5542-E340-9553-FB4E46158053}" type="pres">
      <dgm:prSet presAssocID="{5C1ADE97-4F8D-BC40-8992-B9239F32A3B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2E94DE-E5C4-744B-B537-45F07154CA76}" type="pres">
      <dgm:prSet presAssocID="{5C1ADE97-4F8D-BC40-8992-B9239F32A3BD}" presName="wedge1" presStyleLbl="node1" presStyleIdx="0" presStyleCnt="4" custScaleX="106947" custScaleY="97528"/>
      <dgm:spPr/>
      <dgm:t>
        <a:bodyPr/>
        <a:lstStyle/>
        <a:p>
          <a:endParaRPr lang="ru-RU"/>
        </a:p>
      </dgm:t>
    </dgm:pt>
    <dgm:pt modelId="{6F321112-FDA1-5246-8E8A-72CC590BB9DA}" type="pres">
      <dgm:prSet presAssocID="{5C1ADE97-4F8D-BC40-8992-B9239F32A3BD}" presName="dummy1a" presStyleCnt="0"/>
      <dgm:spPr/>
    </dgm:pt>
    <dgm:pt modelId="{0A372C4E-A339-2B46-87C8-6C21DD7289BA}" type="pres">
      <dgm:prSet presAssocID="{5C1ADE97-4F8D-BC40-8992-B9239F32A3BD}" presName="dummy1b" presStyleCnt="0"/>
      <dgm:spPr/>
    </dgm:pt>
    <dgm:pt modelId="{A56EE3FC-463B-5F41-B951-AC86A527F17E}" type="pres">
      <dgm:prSet presAssocID="{5C1ADE97-4F8D-BC40-8992-B9239F32A3B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D37D0-0840-264C-A35E-83ECC964ED06}" type="pres">
      <dgm:prSet presAssocID="{5C1ADE97-4F8D-BC40-8992-B9239F32A3BD}" presName="wedge2" presStyleLbl="node1" presStyleIdx="1" presStyleCnt="4"/>
      <dgm:spPr/>
      <dgm:t>
        <a:bodyPr/>
        <a:lstStyle/>
        <a:p>
          <a:endParaRPr lang="ru-RU"/>
        </a:p>
      </dgm:t>
    </dgm:pt>
    <dgm:pt modelId="{85374EE0-46C7-7044-801C-024B4059B9B2}" type="pres">
      <dgm:prSet presAssocID="{5C1ADE97-4F8D-BC40-8992-B9239F32A3BD}" presName="dummy2a" presStyleCnt="0"/>
      <dgm:spPr/>
    </dgm:pt>
    <dgm:pt modelId="{12D6FF6F-1F1D-7949-9F83-9577C20CCFB7}" type="pres">
      <dgm:prSet presAssocID="{5C1ADE97-4F8D-BC40-8992-B9239F32A3BD}" presName="dummy2b" presStyleCnt="0"/>
      <dgm:spPr/>
    </dgm:pt>
    <dgm:pt modelId="{6D2B151F-3B49-F74D-986C-8472C44254D9}" type="pres">
      <dgm:prSet presAssocID="{5C1ADE97-4F8D-BC40-8992-B9239F32A3B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162A7-D4B0-EF4C-A098-93C3C63E3498}" type="pres">
      <dgm:prSet presAssocID="{5C1ADE97-4F8D-BC40-8992-B9239F32A3BD}" presName="wedge3" presStyleLbl="node1" presStyleIdx="2" presStyleCnt="4"/>
      <dgm:spPr/>
      <dgm:t>
        <a:bodyPr/>
        <a:lstStyle/>
        <a:p>
          <a:endParaRPr lang="ru-RU"/>
        </a:p>
      </dgm:t>
    </dgm:pt>
    <dgm:pt modelId="{5854FE85-6964-9944-89BF-59FDC0AB839D}" type="pres">
      <dgm:prSet presAssocID="{5C1ADE97-4F8D-BC40-8992-B9239F32A3BD}" presName="dummy3a" presStyleCnt="0"/>
      <dgm:spPr/>
    </dgm:pt>
    <dgm:pt modelId="{814D0610-6D7F-3B42-962F-2C716F563C6C}" type="pres">
      <dgm:prSet presAssocID="{5C1ADE97-4F8D-BC40-8992-B9239F32A3BD}" presName="dummy3b" presStyleCnt="0"/>
      <dgm:spPr/>
    </dgm:pt>
    <dgm:pt modelId="{20B62AB3-6375-E644-B33E-AF87FB705388}" type="pres">
      <dgm:prSet presAssocID="{5C1ADE97-4F8D-BC40-8992-B9239F32A3B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F4D09-C12A-C343-A843-162DCBF37A4F}" type="pres">
      <dgm:prSet presAssocID="{5C1ADE97-4F8D-BC40-8992-B9239F32A3BD}" presName="wedge4" presStyleLbl="node1" presStyleIdx="3" presStyleCnt="4"/>
      <dgm:spPr/>
      <dgm:t>
        <a:bodyPr/>
        <a:lstStyle/>
        <a:p>
          <a:endParaRPr lang="ru-RU"/>
        </a:p>
      </dgm:t>
    </dgm:pt>
    <dgm:pt modelId="{8192571E-1ACB-9C4D-A774-A0543DEA5A60}" type="pres">
      <dgm:prSet presAssocID="{5C1ADE97-4F8D-BC40-8992-B9239F32A3BD}" presName="dummy4a" presStyleCnt="0"/>
      <dgm:spPr/>
    </dgm:pt>
    <dgm:pt modelId="{626E6BB8-2DEF-2C4A-A3A3-A9ECAB309EA4}" type="pres">
      <dgm:prSet presAssocID="{5C1ADE97-4F8D-BC40-8992-B9239F32A3BD}" presName="dummy4b" presStyleCnt="0"/>
      <dgm:spPr/>
    </dgm:pt>
    <dgm:pt modelId="{963226DD-318D-BE4D-918C-0883FA4EA535}" type="pres">
      <dgm:prSet presAssocID="{5C1ADE97-4F8D-BC40-8992-B9239F32A3B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CA7EF-5504-514A-8386-54D7E8B3AF53}" type="pres">
      <dgm:prSet presAssocID="{9DD62DCD-F1B3-CB4E-85A4-68B64E58F499}" presName="arrowWedge1" presStyleLbl="fgSibTrans2D1" presStyleIdx="0" presStyleCnt="4"/>
      <dgm:spPr/>
    </dgm:pt>
    <dgm:pt modelId="{22ECF742-62BE-684B-A906-C5EEE055931E}" type="pres">
      <dgm:prSet presAssocID="{E8A0FC84-D13B-CE40-87A3-65D033FDF66D}" presName="arrowWedge2" presStyleLbl="fgSibTrans2D1" presStyleIdx="1" presStyleCnt="4"/>
      <dgm:spPr/>
    </dgm:pt>
    <dgm:pt modelId="{3140298F-1870-2440-ADA6-19411EECFDA2}" type="pres">
      <dgm:prSet presAssocID="{42F431D5-624D-1048-888B-1F389B5A7074}" presName="arrowWedge3" presStyleLbl="fgSibTrans2D1" presStyleIdx="2" presStyleCnt="4"/>
      <dgm:spPr/>
    </dgm:pt>
    <dgm:pt modelId="{70F87080-86BB-E943-B4C0-64F05DFD20D2}" type="pres">
      <dgm:prSet presAssocID="{635F99EF-2CD6-2D4A-B5BA-8DE707C68FE2}" presName="arrowWedge4" presStyleLbl="fgSibTrans2D1" presStyleIdx="3" presStyleCnt="4"/>
      <dgm:spPr/>
    </dgm:pt>
  </dgm:ptLst>
  <dgm:cxnLst>
    <dgm:cxn modelId="{4A20C6ED-E22E-CF46-A0A1-3B6B10E8C16A}" type="presOf" srcId="{B02B6DC9-9345-1D4D-9152-8D2C379FFC44}" destId="{EC2E94DE-E5C4-744B-B537-45F07154CA76}" srcOrd="0" destOrd="0" presId="urn:microsoft.com/office/officeart/2005/8/layout/cycle8"/>
    <dgm:cxn modelId="{9F4674A7-9F38-D345-9AA2-9FB619B1AFA4}" type="presOf" srcId="{0B81F212-7ABB-D048-8703-AAA069640767}" destId="{963226DD-318D-BE4D-918C-0883FA4EA535}" srcOrd="1" destOrd="0" presId="urn:microsoft.com/office/officeart/2005/8/layout/cycle8"/>
    <dgm:cxn modelId="{EEB6635D-D1CD-AA47-ADE1-59190B61DBDB}" srcId="{5C1ADE97-4F8D-BC40-8992-B9239F32A3BD}" destId="{1B0FC1C7-F6DC-E947-BF42-073B3FC94016}" srcOrd="1" destOrd="0" parTransId="{83CDED95-8DCB-B248-A8BD-84E63BC4FB13}" sibTransId="{E8A0FC84-D13B-CE40-87A3-65D033FDF66D}"/>
    <dgm:cxn modelId="{DD72FD36-AC7B-8845-BAFE-E07BD7FD095B}" srcId="{5C1ADE97-4F8D-BC40-8992-B9239F32A3BD}" destId="{FA36EDA0-B9CA-0C45-8DB5-03700B8D7D97}" srcOrd="2" destOrd="0" parTransId="{81F4255D-EC09-5B4B-BBD3-1428078A8053}" sibTransId="{42F431D5-624D-1048-888B-1F389B5A7074}"/>
    <dgm:cxn modelId="{BFEA8BFE-49C5-1148-A0D7-F7B1F7BD4425}" type="presOf" srcId="{B02B6DC9-9345-1D4D-9152-8D2C379FFC44}" destId="{A56EE3FC-463B-5F41-B951-AC86A527F17E}" srcOrd="1" destOrd="0" presId="urn:microsoft.com/office/officeart/2005/8/layout/cycle8"/>
    <dgm:cxn modelId="{766BC2D2-478F-8341-AEAB-9C1488562AEE}" type="presOf" srcId="{1B0FC1C7-F6DC-E947-BF42-073B3FC94016}" destId="{6D2B151F-3B49-F74D-986C-8472C44254D9}" srcOrd="1" destOrd="0" presId="urn:microsoft.com/office/officeart/2005/8/layout/cycle8"/>
    <dgm:cxn modelId="{05672FCA-A149-C645-BCE9-C2523ABF5F67}" type="presOf" srcId="{FA36EDA0-B9CA-0C45-8DB5-03700B8D7D97}" destId="{A3E162A7-D4B0-EF4C-A098-93C3C63E3498}" srcOrd="0" destOrd="0" presId="urn:microsoft.com/office/officeart/2005/8/layout/cycle8"/>
    <dgm:cxn modelId="{CD3652C9-A75D-2849-B478-87FEB69737CE}" type="presOf" srcId="{0B81F212-7ABB-D048-8703-AAA069640767}" destId="{B18F4D09-C12A-C343-A843-162DCBF37A4F}" srcOrd="0" destOrd="0" presId="urn:microsoft.com/office/officeart/2005/8/layout/cycle8"/>
    <dgm:cxn modelId="{AE11A795-F235-B64F-BC88-A564A1610476}" type="presOf" srcId="{5C1ADE97-4F8D-BC40-8992-B9239F32A3BD}" destId="{2879BAC0-5542-E340-9553-FB4E46158053}" srcOrd="0" destOrd="0" presId="urn:microsoft.com/office/officeart/2005/8/layout/cycle8"/>
    <dgm:cxn modelId="{129A0DF4-DD3C-DA40-AECE-AFAF857B739B}" srcId="{5C1ADE97-4F8D-BC40-8992-B9239F32A3BD}" destId="{B02B6DC9-9345-1D4D-9152-8D2C379FFC44}" srcOrd="0" destOrd="0" parTransId="{950BF190-1E11-E648-9473-9E2DE9A047F3}" sibTransId="{9DD62DCD-F1B3-CB4E-85A4-68B64E58F499}"/>
    <dgm:cxn modelId="{78E39DF5-EED4-F348-8847-47027996BEC2}" type="presOf" srcId="{1B0FC1C7-F6DC-E947-BF42-073B3FC94016}" destId="{B14D37D0-0840-264C-A35E-83ECC964ED06}" srcOrd="0" destOrd="0" presId="urn:microsoft.com/office/officeart/2005/8/layout/cycle8"/>
    <dgm:cxn modelId="{82E396C6-BC43-674C-9AA0-34D3C092309F}" type="presOf" srcId="{FA36EDA0-B9CA-0C45-8DB5-03700B8D7D97}" destId="{20B62AB3-6375-E644-B33E-AF87FB705388}" srcOrd="1" destOrd="0" presId="urn:microsoft.com/office/officeart/2005/8/layout/cycle8"/>
    <dgm:cxn modelId="{E07AD886-BB99-4D4D-8C29-B8E71BB0E08B}" srcId="{5C1ADE97-4F8D-BC40-8992-B9239F32A3BD}" destId="{0B81F212-7ABB-D048-8703-AAA069640767}" srcOrd="3" destOrd="0" parTransId="{E52FBEAE-8808-8B40-ABE6-4454EE2BD409}" sibTransId="{635F99EF-2CD6-2D4A-B5BA-8DE707C68FE2}"/>
    <dgm:cxn modelId="{285B529C-FFFE-984D-B2F2-EE903A0BF289}" type="presParOf" srcId="{2879BAC0-5542-E340-9553-FB4E46158053}" destId="{EC2E94DE-E5C4-744B-B537-45F07154CA76}" srcOrd="0" destOrd="0" presId="urn:microsoft.com/office/officeart/2005/8/layout/cycle8"/>
    <dgm:cxn modelId="{1FA8EE13-62E8-7E4F-858C-05EB16C0F235}" type="presParOf" srcId="{2879BAC0-5542-E340-9553-FB4E46158053}" destId="{6F321112-FDA1-5246-8E8A-72CC590BB9DA}" srcOrd="1" destOrd="0" presId="urn:microsoft.com/office/officeart/2005/8/layout/cycle8"/>
    <dgm:cxn modelId="{933C9129-79ED-AB42-96F8-A37B02A239CF}" type="presParOf" srcId="{2879BAC0-5542-E340-9553-FB4E46158053}" destId="{0A372C4E-A339-2B46-87C8-6C21DD7289BA}" srcOrd="2" destOrd="0" presId="urn:microsoft.com/office/officeart/2005/8/layout/cycle8"/>
    <dgm:cxn modelId="{44A16001-9D1C-6447-96BF-55E045718B7D}" type="presParOf" srcId="{2879BAC0-5542-E340-9553-FB4E46158053}" destId="{A56EE3FC-463B-5F41-B951-AC86A527F17E}" srcOrd="3" destOrd="0" presId="urn:microsoft.com/office/officeart/2005/8/layout/cycle8"/>
    <dgm:cxn modelId="{28463472-030B-D441-88BF-A7DA87D94FF1}" type="presParOf" srcId="{2879BAC0-5542-E340-9553-FB4E46158053}" destId="{B14D37D0-0840-264C-A35E-83ECC964ED06}" srcOrd="4" destOrd="0" presId="urn:microsoft.com/office/officeart/2005/8/layout/cycle8"/>
    <dgm:cxn modelId="{A8F723BC-5C69-2C46-AFBD-ABD958BEB4E7}" type="presParOf" srcId="{2879BAC0-5542-E340-9553-FB4E46158053}" destId="{85374EE0-46C7-7044-801C-024B4059B9B2}" srcOrd="5" destOrd="0" presId="urn:microsoft.com/office/officeart/2005/8/layout/cycle8"/>
    <dgm:cxn modelId="{53B0D80A-21DF-D84D-BEC7-EBF0AE0A4233}" type="presParOf" srcId="{2879BAC0-5542-E340-9553-FB4E46158053}" destId="{12D6FF6F-1F1D-7949-9F83-9577C20CCFB7}" srcOrd="6" destOrd="0" presId="urn:microsoft.com/office/officeart/2005/8/layout/cycle8"/>
    <dgm:cxn modelId="{A321428E-2DFF-5846-A140-B2914702BD1F}" type="presParOf" srcId="{2879BAC0-5542-E340-9553-FB4E46158053}" destId="{6D2B151F-3B49-F74D-986C-8472C44254D9}" srcOrd="7" destOrd="0" presId="urn:microsoft.com/office/officeart/2005/8/layout/cycle8"/>
    <dgm:cxn modelId="{0FBD3723-223F-4043-B854-FAA629D5AEF5}" type="presParOf" srcId="{2879BAC0-5542-E340-9553-FB4E46158053}" destId="{A3E162A7-D4B0-EF4C-A098-93C3C63E3498}" srcOrd="8" destOrd="0" presId="urn:microsoft.com/office/officeart/2005/8/layout/cycle8"/>
    <dgm:cxn modelId="{83579961-68E2-D24F-9B8B-E9CD2784B9C3}" type="presParOf" srcId="{2879BAC0-5542-E340-9553-FB4E46158053}" destId="{5854FE85-6964-9944-89BF-59FDC0AB839D}" srcOrd="9" destOrd="0" presId="urn:microsoft.com/office/officeart/2005/8/layout/cycle8"/>
    <dgm:cxn modelId="{0AB7875C-EE05-B847-B0E9-DDF5E2F0CFAE}" type="presParOf" srcId="{2879BAC0-5542-E340-9553-FB4E46158053}" destId="{814D0610-6D7F-3B42-962F-2C716F563C6C}" srcOrd="10" destOrd="0" presId="urn:microsoft.com/office/officeart/2005/8/layout/cycle8"/>
    <dgm:cxn modelId="{FCC81477-4C0D-1046-8A3D-26DE5CE89432}" type="presParOf" srcId="{2879BAC0-5542-E340-9553-FB4E46158053}" destId="{20B62AB3-6375-E644-B33E-AF87FB705388}" srcOrd="11" destOrd="0" presId="urn:microsoft.com/office/officeart/2005/8/layout/cycle8"/>
    <dgm:cxn modelId="{FAFD8C8E-5117-AD4B-BCFA-72582E8C1AE9}" type="presParOf" srcId="{2879BAC0-5542-E340-9553-FB4E46158053}" destId="{B18F4D09-C12A-C343-A843-162DCBF37A4F}" srcOrd="12" destOrd="0" presId="urn:microsoft.com/office/officeart/2005/8/layout/cycle8"/>
    <dgm:cxn modelId="{D6B4E832-4C2C-AE4E-B626-29DDE15B447A}" type="presParOf" srcId="{2879BAC0-5542-E340-9553-FB4E46158053}" destId="{8192571E-1ACB-9C4D-A774-A0543DEA5A60}" srcOrd="13" destOrd="0" presId="urn:microsoft.com/office/officeart/2005/8/layout/cycle8"/>
    <dgm:cxn modelId="{AF0F8B1D-8C7C-5D43-A004-80BCB369AA43}" type="presParOf" srcId="{2879BAC0-5542-E340-9553-FB4E46158053}" destId="{626E6BB8-2DEF-2C4A-A3A3-A9ECAB309EA4}" srcOrd="14" destOrd="0" presId="urn:microsoft.com/office/officeart/2005/8/layout/cycle8"/>
    <dgm:cxn modelId="{F6477C2F-3AB5-984E-87F0-FD1F1B0D1A44}" type="presParOf" srcId="{2879BAC0-5542-E340-9553-FB4E46158053}" destId="{963226DD-318D-BE4D-918C-0883FA4EA535}" srcOrd="15" destOrd="0" presId="urn:microsoft.com/office/officeart/2005/8/layout/cycle8"/>
    <dgm:cxn modelId="{A29E5C04-ED52-B241-8587-43119F2A1F5B}" type="presParOf" srcId="{2879BAC0-5542-E340-9553-FB4E46158053}" destId="{43DCA7EF-5504-514A-8386-54D7E8B3AF53}" srcOrd="16" destOrd="0" presId="urn:microsoft.com/office/officeart/2005/8/layout/cycle8"/>
    <dgm:cxn modelId="{F13D2589-A754-7D4A-8978-310CB6FD1A0A}" type="presParOf" srcId="{2879BAC0-5542-E340-9553-FB4E46158053}" destId="{22ECF742-62BE-684B-A906-C5EEE055931E}" srcOrd="17" destOrd="0" presId="urn:microsoft.com/office/officeart/2005/8/layout/cycle8"/>
    <dgm:cxn modelId="{7ECC8A26-3148-4F4C-A8DE-765A78CE54AD}" type="presParOf" srcId="{2879BAC0-5542-E340-9553-FB4E46158053}" destId="{3140298F-1870-2440-ADA6-19411EECFDA2}" srcOrd="18" destOrd="0" presId="urn:microsoft.com/office/officeart/2005/8/layout/cycle8"/>
    <dgm:cxn modelId="{EA3D848F-23C1-6847-8E3F-AD8347280D5D}" type="presParOf" srcId="{2879BAC0-5542-E340-9553-FB4E46158053}" destId="{70F87080-86BB-E943-B4C0-64F05DFD20D2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E29B75B-CE7E-D44D-8B92-786C680EB737}" type="doc">
      <dgm:prSet loTypeId="urn:microsoft.com/office/officeart/2005/8/layout/list1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C4A4E6-F91C-F849-945D-3CBA14CBAECD}">
      <dgm:prSet phldrT="[Text]" custT="1"/>
      <dgm:spPr/>
      <dgm:t>
        <a:bodyPr/>
        <a:lstStyle/>
        <a:p>
          <a:r>
            <a:rPr lang="ru-RU" sz="1600" b="1" i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Запись всех действий и обещаний в Файл информации о клиенте</a:t>
          </a:r>
          <a:r>
            <a:rPr lang="x-none" sz="160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6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2A309C-25B5-F54D-9C69-63F9DF2844BD}" type="parTrans" cxnId="{503D4EEE-5AEC-464E-A861-62C0BA7DA3D3}">
      <dgm:prSet/>
      <dgm:spPr/>
      <dgm:t>
        <a:bodyPr/>
        <a:lstStyle/>
        <a:p>
          <a:endParaRPr lang="en-US"/>
        </a:p>
      </dgm:t>
    </dgm:pt>
    <dgm:pt modelId="{AC752048-2D31-8441-8CC1-682E3AE77894}" type="sibTrans" cxnId="{503D4EEE-5AEC-464E-A861-62C0BA7DA3D3}">
      <dgm:prSet/>
      <dgm:spPr/>
      <dgm:t>
        <a:bodyPr/>
        <a:lstStyle/>
        <a:p>
          <a:endParaRPr lang="en-US"/>
        </a:p>
      </dgm:t>
    </dgm:pt>
    <dgm:pt modelId="{15FC96DA-D8E9-C645-B02E-4372A2B79345}">
      <dgm:prSet custT="1"/>
      <dgm:spPr/>
      <dgm:t>
        <a:bodyPr/>
        <a:lstStyle/>
        <a:p>
          <a:r>
            <a:rPr lang="ru-RU" sz="1600" b="1" i="0" dirty="0">
              <a:latin typeface="Arial" panose="020B0604020202020204" pitchFamily="34" charset="0"/>
              <a:cs typeface="Arial" panose="020B0604020202020204" pitchFamily="34" charset="0"/>
            </a:rPr>
            <a:t>Заполнять Файл информации о клиенте</a:t>
          </a:r>
        </a:p>
      </dgm:t>
    </dgm:pt>
    <dgm:pt modelId="{98D19573-B73F-2B46-B293-9A5391318866}" type="parTrans" cxnId="{F0DC36FB-26D9-914A-AEAA-CC92DC3ABE58}">
      <dgm:prSet/>
      <dgm:spPr/>
      <dgm:t>
        <a:bodyPr/>
        <a:lstStyle/>
        <a:p>
          <a:endParaRPr lang="en-US"/>
        </a:p>
      </dgm:t>
    </dgm:pt>
    <dgm:pt modelId="{855674F0-2455-1949-B6C4-69D840AE2678}" type="sibTrans" cxnId="{F0DC36FB-26D9-914A-AEAA-CC92DC3ABE58}">
      <dgm:prSet/>
      <dgm:spPr/>
      <dgm:t>
        <a:bodyPr/>
        <a:lstStyle/>
        <a:p>
          <a:endParaRPr lang="en-US"/>
        </a:p>
      </dgm:t>
    </dgm:pt>
    <dgm:pt modelId="{574B86F9-8E19-644F-9AF1-7D579C973993}">
      <dgm:prSet custT="1"/>
      <dgm:spPr/>
      <dgm:t>
        <a:bodyPr/>
        <a:lstStyle/>
        <a:p>
          <a:r>
            <a:rPr lang="ru-RU" sz="1600" b="1" i="0" dirty="0">
              <a:latin typeface="Arial" panose="020B0604020202020204" pitchFamily="34" charset="0"/>
              <a:cs typeface="Arial" panose="020B0604020202020204" pitchFamily="34" charset="0"/>
            </a:rPr>
            <a:t>Заносить изменения в таблицу показателей</a:t>
          </a:r>
          <a:endParaRPr lang="x-none" sz="16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64B3C-2219-A643-90DC-CFCF7510F419}" type="parTrans" cxnId="{A56176DE-E1B7-1A48-8BB6-6ABF7FE41FD2}">
      <dgm:prSet/>
      <dgm:spPr/>
      <dgm:t>
        <a:bodyPr/>
        <a:lstStyle/>
        <a:p>
          <a:endParaRPr lang="en-US"/>
        </a:p>
      </dgm:t>
    </dgm:pt>
    <dgm:pt modelId="{41E95050-B48B-EC42-AC1F-8524DB8109D9}" type="sibTrans" cxnId="{A56176DE-E1B7-1A48-8BB6-6ABF7FE41FD2}">
      <dgm:prSet/>
      <dgm:spPr/>
      <dgm:t>
        <a:bodyPr/>
        <a:lstStyle/>
        <a:p>
          <a:endParaRPr lang="en-US"/>
        </a:p>
      </dgm:t>
    </dgm:pt>
    <dgm:pt modelId="{42B3C7AE-EA0C-BA42-B313-3CD2690F7027}" type="pres">
      <dgm:prSet presAssocID="{5E29B75B-CE7E-D44D-8B92-786C680EB7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62D164-77D1-7F40-AD40-9310FCC3EC7E}" type="pres">
      <dgm:prSet presAssocID="{49C4A4E6-F91C-F849-945D-3CBA14CBAECD}" presName="parentLin" presStyleCnt="0"/>
      <dgm:spPr/>
    </dgm:pt>
    <dgm:pt modelId="{FC4A5D77-DA70-1449-824F-52A3A75AF85A}" type="pres">
      <dgm:prSet presAssocID="{49C4A4E6-F91C-F849-945D-3CBA14CBAEC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37669C6-1284-9947-8E47-270DD820155B}" type="pres">
      <dgm:prSet presAssocID="{49C4A4E6-F91C-F849-945D-3CBA14CBAECD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73DAC-9758-D840-B94F-16C7B9A96DE0}" type="pres">
      <dgm:prSet presAssocID="{49C4A4E6-F91C-F849-945D-3CBA14CBAECD}" presName="negativeSpace" presStyleCnt="0"/>
      <dgm:spPr/>
    </dgm:pt>
    <dgm:pt modelId="{497E5C70-4894-CD45-AC8A-B4A531285C2E}" type="pres">
      <dgm:prSet presAssocID="{49C4A4E6-F91C-F849-945D-3CBA14CBAECD}" presName="childText" presStyleLbl="conFgAcc1" presStyleIdx="0" presStyleCnt="3">
        <dgm:presLayoutVars>
          <dgm:bulletEnabled val="1"/>
        </dgm:presLayoutVars>
      </dgm:prSet>
      <dgm:spPr/>
    </dgm:pt>
    <dgm:pt modelId="{7E7F96C9-9601-6141-9A1E-0DBF79C77EE3}" type="pres">
      <dgm:prSet presAssocID="{AC752048-2D31-8441-8CC1-682E3AE77894}" presName="spaceBetweenRectangles" presStyleCnt="0"/>
      <dgm:spPr/>
    </dgm:pt>
    <dgm:pt modelId="{C88D2AC5-2084-0D41-A686-0D038687A1FD}" type="pres">
      <dgm:prSet presAssocID="{15FC96DA-D8E9-C645-B02E-4372A2B79345}" presName="parentLin" presStyleCnt="0"/>
      <dgm:spPr/>
    </dgm:pt>
    <dgm:pt modelId="{AA5BC958-4487-4D46-B100-5624D81A83A7}" type="pres">
      <dgm:prSet presAssocID="{15FC96DA-D8E9-C645-B02E-4372A2B7934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42CA09E-07F0-A94E-B743-A55003FCB859}" type="pres">
      <dgm:prSet presAssocID="{15FC96DA-D8E9-C645-B02E-4372A2B793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F7442-7226-7443-B5AF-D7789002D79A}" type="pres">
      <dgm:prSet presAssocID="{15FC96DA-D8E9-C645-B02E-4372A2B79345}" presName="negativeSpace" presStyleCnt="0"/>
      <dgm:spPr/>
    </dgm:pt>
    <dgm:pt modelId="{B73CE991-99D3-7B46-B77E-2A608DA9731A}" type="pres">
      <dgm:prSet presAssocID="{15FC96DA-D8E9-C645-B02E-4372A2B79345}" presName="childText" presStyleLbl="conFgAcc1" presStyleIdx="1" presStyleCnt="3">
        <dgm:presLayoutVars>
          <dgm:bulletEnabled val="1"/>
        </dgm:presLayoutVars>
      </dgm:prSet>
      <dgm:spPr/>
    </dgm:pt>
    <dgm:pt modelId="{59AD4099-DA0A-D146-A214-879DC1A714BB}" type="pres">
      <dgm:prSet presAssocID="{855674F0-2455-1949-B6C4-69D840AE2678}" presName="spaceBetweenRectangles" presStyleCnt="0"/>
      <dgm:spPr/>
    </dgm:pt>
    <dgm:pt modelId="{BB231813-71F0-3E4F-9F7F-E998B54EF507}" type="pres">
      <dgm:prSet presAssocID="{574B86F9-8E19-644F-9AF1-7D579C973993}" presName="parentLin" presStyleCnt="0"/>
      <dgm:spPr/>
    </dgm:pt>
    <dgm:pt modelId="{7B07138D-7BFB-C141-BAB2-B92B505BD3D8}" type="pres">
      <dgm:prSet presAssocID="{574B86F9-8E19-644F-9AF1-7D579C97399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6220C9D-6A53-FD45-A9F4-6769C01FB1A0}" type="pres">
      <dgm:prSet presAssocID="{574B86F9-8E19-644F-9AF1-7D579C97399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A547B-9762-E54E-9A34-B16A46FBD8E4}" type="pres">
      <dgm:prSet presAssocID="{574B86F9-8E19-644F-9AF1-7D579C973993}" presName="negativeSpace" presStyleCnt="0"/>
      <dgm:spPr/>
    </dgm:pt>
    <dgm:pt modelId="{62616B7A-D7C0-FF4B-9F30-0290A36B00AF}" type="pres">
      <dgm:prSet presAssocID="{574B86F9-8E19-644F-9AF1-7D579C97399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32BD796-888E-0A4D-9FEC-889467DA2A75}" type="presOf" srcId="{574B86F9-8E19-644F-9AF1-7D579C973993}" destId="{7B07138D-7BFB-C141-BAB2-B92B505BD3D8}" srcOrd="0" destOrd="0" presId="urn:microsoft.com/office/officeart/2005/8/layout/list1"/>
    <dgm:cxn modelId="{A56176DE-E1B7-1A48-8BB6-6ABF7FE41FD2}" srcId="{5E29B75B-CE7E-D44D-8B92-786C680EB737}" destId="{574B86F9-8E19-644F-9AF1-7D579C973993}" srcOrd="2" destOrd="0" parTransId="{5C164B3C-2219-A643-90DC-CFCF7510F419}" sibTransId="{41E95050-B48B-EC42-AC1F-8524DB8109D9}"/>
    <dgm:cxn modelId="{D177237D-8255-9344-AC57-416D282191F6}" type="presOf" srcId="{15FC96DA-D8E9-C645-B02E-4372A2B79345}" destId="{AA5BC958-4487-4D46-B100-5624D81A83A7}" srcOrd="0" destOrd="0" presId="urn:microsoft.com/office/officeart/2005/8/layout/list1"/>
    <dgm:cxn modelId="{F0DC36FB-26D9-914A-AEAA-CC92DC3ABE58}" srcId="{5E29B75B-CE7E-D44D-8B92-786C680EB737}" destId="{15FC96DA-D8E9-C645-B02E-4372A2B79345}" srcOrd="1" destOrd="0" parTransId="{98D19573-B73F-2B46-B293-9A5391318866}" sibTransId="{855674F0-2455-1949-B6C4-69D840AE2678}"/>
    <dgm:cxn modelId="{98E03127-CBAD-BB41-A7E8-2E9926569004}" type="presOf" srcId="{5E29B75B-CE7E-D44D-8B92-786C680EB737}" destId="{42B3C7AE-EA0C-BA42-B313-3CD2690F7027}" srcOrd="0" destOrd="0" presId="urn:microsoft.com/office/officeart/2005/8/layout/list1"/>
    <dgm:cxn modelId="{D1E910F6-C4DE-574E-9870-173219D5E3B3}" type="presOf" srcId="{49C4A4E6-F91C-F849-945D-3CBA14CBAECD}" destId="{237669C6-1284-9947-8E47-270DD820155B}" srcOrd="1" destOrd="0" presId="urn:microsoft.com/office/officeart/2005/8/layout/list1"/>
    <dgm:cxn modelId="{503D4EEE-5AEC-464E-A861-62C0BA7DA3D3}" srcId="{5E29B75B-CE7E-D44D-8B92-786C680EB737}" destId="{49C4A4E6-F91C-F849-945D-3CBA14CBAECD}" srcOrd="0" destOrd="0" parTransId="{D22A309C-25B5-F54D-9C69-63F9DF2844BD}" sibTransId="{AC752048-2D31-8441-8CC1-682E3AE77894}"/>
    <dgm:cxn modelId="{1592D118-C740-2344-B629-C5B564DBF774}" type="presOf" srcId="{15FC96DA-D8E9-C645-B02E-4372A2B79345}" destId="{D42CA09E-07F0-A94E-B743-A55003FCB859}" srcOrd="1" destOrd="0" presId="urn:microsoft.com/office/officeart/2005/8/layout/list1"/>
    <dgm:cxn modelId="{F2E92DAA-B521-C349-853E-4B1E1D6D3FCF}" type="presOf" srcId="{49C4A4E6-F91C-F849-945D-3CBA14CBAECD}" destId="{FC4A5D77-DA70-1449-824F-52A3A75AF85A}" srcOrd="0" destOrd="0" presId="urn:microsoft.com/office/officeart/2005/8/layout/list1"/>
    <dgm:cxn modelId="{217DC959-4288-D844-B264-0403F3A65608}" type="presOf" srcId="{574B86F9-8E19-644F-9AF1-7D579C973993}" destId="{86220C9D-6A53-FD45-A9F4-6769C01FB1A0}" srcOrd="1" destOrd="0" presId="urn:microsoft.com/office/officeart/2005/8/layout/list1"/>
    <dgm:cxn modelId="{BB9EF093-0467-D24C-9E2E-B90C16E71175}" type="presParOf" srcId="{42B3C7AE-EA0C-BA42-B313-3CD2690F7027}" destId="{2E62D164-77D1-7F40-AD40-9310FCC3EC7E}" srcOrd="0" destOrd="0" presId="urn:microsoft.com/office/officeart/2005/8/layout/list1"/>
    <dgm:cxn modelId="{4DCB696E-1592-8E4A-ADBB-640F9154FACD}" type="presParOf" srcId="{2E62D164-77D1-7F40-AD40-9310FCC3EC7E}" destId="{FC4A5D77-DA70-1449-824F-52A3A75AF85A}" srcOrd="0" destOrd="0" presId="urn:microsoft.com/office/officeart/2005/8/layout/list1"/>
    <dgm:cxn modelId="{7A518159-E11E-A740-82DB-1EF41553D138}" type="presParOf" srcId="{2E62D164-77D1-7F40-AD40-9310FCC3EC7E}" destId="{237669C6-1284-9947-8E47-270DD820155B}" srcOrd="1" destOrd="0" presId="urn:microsoft.com/office/officeart/2005/8/layout/list1"/>
    <dgm:cxn modelId="{46BCB6FD-CB52-0948-9F6D-0D7BC7165ECA}" type="presParOf" srcId="{42B3C7AE-EA0C-BA42-B313-3CD2690F7027}" destId="{D6B73DAC-9758-D840-B94F-16C7B9A96DE0}" srcOrd="1" destOrd="0" presId="urn:microsoft.com/office/officeart/2005/8/layout/list1"/>
    <dgm:cxn modelId="{085AE39E-4CC0-F940-931B-F970F71285F2}" type="presParOf" srcId="{42B3C7AE-EA0C-BA42-B313-3CD2690F7027}" destId="{497E5C70-4894-CD45-AC8A-B4A531285C2E}" srcOrd="2" destOrd="0" presId="urn:microsoft.com/office/officeart/2005/8/layout/list1"/>
    <dgm:cxn modelId="{225D3034-D596-004D-AE5A-A74CB1485E33}" type="presParOf" srcId="{42B3C7AE-EA0C-BA42-B313-3CD2690F7027}" destId="{7E7F96C9-9601-6141-9A1E-0DBF79C77EE3}" srcOrd="3" destOrd="0" presId="urn:microsoft.com/office/officeart/2005/8/layout/list1"/>
    <dgm:cxn modelId="{380D51F2-BA4F-F043-AAC6-6B279C964036}" type="presParOf" srcId="{42B3C7AE-EA0C-BA42-B313-3CD2690F7027}" destId="{C88D2AC5-2084-0D41-A686-0D038687A1FD}" srcOrd="4" destOrd="0" presId="urn:microsoft.com/office/officeart/2005/8/layout/list1"/>
    <dgm:cxn modelId="{FA450DDA-F7B3-BA43-A13F-510AFEAD19DB}" type="presParOf" srcId="{C88D2AC5-2084-0D41-A686-0D038687A1FD}" destId="{AA5BC958-4487-4D46-B100-5624D81A83A7}" srcOrd="0" destOrd="0" presId="urn:microsoft.com/office/officeart/2005/8/layout/list1"/>
    <dgm:cxn modelId="{EAC31C84-9DA6-F747-9534-8612C1BEFB0C}" type="presParOf" srcId="{C88D2AC5-2084-0D41-A686-0D038687A1FD}" destId="{D42CA09E-07F0-A94E-B743-A55003FCB859}" srcOrd="1" destOrd="0" presId="urn:microsoft.com/office/officeart/2005/8/layout/list1"/>
    <dgm:cxn modelId="{1BB85FA9-F571-D64D-B960-6CE2E94E3167}" type="presParOf" srcId="{42B3C7AE-EA0C-BA42-B313-3CD2690F7027}" destId="{CBCF7442-7226-7443-B5AF-D7789002D79A}" srcOrd="5" destOrd="0" presId="urn:microsoft.com/office/officeart/2005/8/layout/list1"/>
    <dgm:cxn modelId="{CFBCDC78-05F8-2A48-90C8-441A18F6457D}" type="presParOf" srcId="{42B3C7AE-EA0C-BA42-B313-3CD2690F7027}" destId="{B73CE991-99D3-7B46-B77E-2A608DA9731A}" srcOrd="6" destOrd="0" presId="urn:microsoft.com/office/officeart/2005/8/layout/list1"/>
    <dgm:cxn modelId="{B35816FE-FA4E-934A-9AB3-9A7460B4A604}" type="presParOf" srcId="{42B3C7AE-EA0C-BA42-B313-3CD2690F7027}" destId="{59AD4099-DA0A-D146-A214-879DC1A714BB}" srcOrd="7" destOrd="0" presId="urn:microsoft.com/office/officeart/2005/8/layout/list1"/>
    <dgm:cxn modelId="{DBAF52FC-C2AA-DC4F-8ABF-392B8A61FD88}" type="presParOf" srcId="{42B3C7AE-EA0C-BA42-B313-3CD2690F7027}" destId="{BB231813-71F0-3E4F-9F7F-E998B54EF507}" srcOrd="8" destOrd="0" presId="urn:microsoft.com/office/officeart/2005/8/layout/list1"/>
    <dgm:cxn modelId="{4B793A8F-085F-A34A-BF17-821EA9F55086}" type="presParOf" srcId="{BB231813-71F0-3E4F-9F7F-E998B54EF507}" destId="{7B07138D-7BFB-C141-BAB2-B92B505BD3D8}" srcOrd="0" destOrd="0" presId="urn:microsoft.com/office/officeart/2005/8/layout/list1"/>
    <dgm:cxn modelId="{CBDC1A44-2F7C-5B4E-BA01-097BAE039621}" type="presParOf" srcId="{BB231813-71F0-3E4F-9F7F-E998B54EF507}" destId="{86220C9D-6A53-FD45-A9F4-6769C01FB1A0}" srcOrd="1" destOrd="0" presId="urn:microsoft.com/office/officeart/2005/8/layout/list1"/>
    <dgm:cxn modelId="{0BFC687A-0F98-F34A-ADB4-794B21B4485C}" type="presParOf" srcId="{42B3C7AE-EA0C-BA42-B313-3CD2690F7027}" destId="{CE3A547B-9762-E54E-9A34-B16A46FBD8E4}" srcOrd="9" destOrd="0" presId="urn:microsoft.com/office/officeart/2005/8/layout/list1"/>
    <dgm:cxn modelId="{43A4BD6E-B1A0-B343-9798-BE1919023036}" type="presParOf" srcId="{42B3C7AE-EA0C-BA42-B313-3CD2690F7027}" destId="{62616B7A-D7C0-FF4B-9F30-0290A36B00A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09286FC-4714-B545-AA2A-0C8B73BF48E7}" type="doc">
      <dgm:prSet loTypeId="urn:microsoft.com/office/officeart/2005/8/layout/radial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179DA7-A4BD-9D4F-A924-9C7754B1D6E9}">
      <dgm:prSet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Кредитование</a:t>
          </a:r>
          <a:endParaRPr lang="x-none" sz="1800" b="1" dirty="0">
            <a:latin typeface="Arial" pitchFamily="34" charset="0"/>
            <a:cs typeface="Arial" pitchFamily="34" charset="0"/>
          </a:endParaRPr>
        </a:p>
      </dgm:t>
    </dgm:pt>
    <dgm:pt modelId="{FEA14F44-EA08-0C44-8560-DC6BC70AFA44}" type="parTrans" cxnId="{12186481-BD86-EC4B-9E3F-2F9712BDA544}">
      <dgm:prSet/>
      <dgm:spPr/>
      <dgm:t>
        <a:bodyPr/>
        <a:lstStyle/>
        <a:p>
          <a:endParaRPr lang="en-US"/>
        </a:p>
      </dgm:t>
    </dgm:pt>
    <dgm:pt modelId="{77733409-44B1-1045-8C55-C57D727254A0}" type="sibTrans" cxnId="{12186481-BD86-EC4B-9E3F-2F9712BDA544}">
      <dgm:prSet/>
      <dgm:spPr/>
      <dgm:t>
        <a:bodyPr/>
        <a:lstStyle/>
        <a:p>
          <a:endParaRPr lang="en-US"/>
        </a:p>
      </dgm:t>
    </dgm:pt>
    <dgm:pt modelId="{A0DE06B7-26D8-A149-98CE-FC2AE938C580}">
      <dgm:prSet/>
      <dgm:spPr/>
      <dgm:t>
        <a:bodyPr/>
        <a:lstStyle/>
        <a:p>
          <a:endParaRPr lang="ru-RU"/>
        </a:p>
      </dgm:t>
    </dgm:pt>
    <dgm:pt modelId="{7DD48775-FC40-4841-A0CF-6A09EA93F8EA}" type="parTrans" cxnId="{A9D0A9D6-FEC5-354A-9D3D-ED714AD64823}">
      <dgm:prSet/>
      <dgm:spPr/>
      <dgm:t>
        <a:bodyPr/>
        <a:lstStyle/>
        <a:p>
          <a:endParaRPr lang="en-US"/>
        </a:p>
      </dgm:t>
    </dgm:pt>
    <dgm:pt modelId="{A697CBDA-6A2F-DA4F-8A76-572BA3C597B4}" type="sibTrans" cxnId="{A9D0A9D6-FEC5-354A-9D3D-ED714AD64823}">
      <dgm:prSet/>
      <dgm:spPr/>
      <dgm:t>
        <a:bodyPr/>
        <a:lstStyle/>
        <a:p>
          <a:endParaRPr lang="en-US"/>
        </a:p>
      </dgm:t>
    </dgm:pt>
    <dgm:pt modelId="{02084A94-571E-A84A-B3F2-CE2EAECAB096}">
      <dgm:prSet/>
      <dgm:spPr/>
      <dgm:t>
        <a:bodyPr/>
        <a:lstStyle/>
        <a:p>
          <a:endParaRPr lang="ru-RU"/>
        </a:p>
      </dgm:t>
    </dgm:pt>
    <dgm:pt modelId="{80C066AC-9F99-0149-BB06-3A6F2CDF4781}" type="parTrans" cxnId="{459556FA-59C6-9040-8E68-8E97826751DD}">
      <dgm:prSet/>
      <dgm:spPr/>
      <dgm:t>
        <a:bodyPr/>
        <a:lstStyle/>
        <a:p>
          <a:endParaRPr lang="en-US"/>
        </a:p>
      </dgm:t>
    </dgm:pt>
    <dgm:pt modelId="{29419E03-5FF8-6D44-AB4D-DD75F05A7A1C}" type="sibTrans" cxnId="{459556FA-59C6-9040-8E68-8E97826751DD}">
      <dgm:prSet/>
      <dgm:spPr/>
      <dgm:t>
        <a:bodyPr/>
        <a:lstStyle/>
        <a:p>
          <a:endParaRPr lang="en-US"/>
        </a:p>
      </dgm:t>
    </dgm:pt>
    <dgm:pt modelId="{A5AF58D7-08C2-984A-8D2A-D05FCCDB531D}">
      <dgm:prSet custT="1"/>
      <dgm:spPr/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Партнерские отношения (ориентированность на клиента)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AD2CDA-34CA-FF47-AC9C-0014B7763799}" type="parTrans" cxnId="{9000DC4C-5A25-0D41-A04D-374B47897F03}">
      <dgm:prSet/>
      <dgm:spPr/>
      <dgm:t>
        <a:bodyPr/>
        <a:lstStyle/>
        <a:p>
          <a:endParaRPr lang="en-US"/>
        </a:p>
      </dgm:t>
    </dgm:pt>
    <dgm:pt modelId="{99ED2107-7294-3A42-81D6-0AAF2EAFAD9E}" type="sibTrans" cxnId="{9000DC4C-5A25-0D41-A04D-374B47897F03}">
      <dgm:prSet/>
      <dgm:spPr/>
      <dgm:t>
        <a:bodyPr/>
        <a:lstStyle/>
        <a:p>
          <a:endParaRPr lang="en-US"/>
        </a:p>
      </dgm:t>
    </dgm:pt>
    <dgm:pt modelId="{B522088D-CB92-FC47-B0E9-98DDBA65AD99}">
      <dgm:prSet/>
      <dgm:spPr/>
      <dgm:t>
        <a:bodyPr/>
        <a:lstStyle/>
        <a:p>
          <a:endParaRPr lang="ru-RU"/>
        </a:p>
      </dgm:t>
    </dgm:pt>
    <dgm:pt modelId="{47BC47BA-E899-E040-8E34-0F561A788E47}" type="parTrans" cxnId="{8ED74426-CFD3-D245-9997-FE6C143BC2A6}">
      <dgm:prSet/>
      <dgm:spPr/>
      <dgm:t>
        <a:bodyPr/>
        <a:lstStyle/>
        <a:p>
          <a:endParaRPr lang="en-US"/>
        </a:p>
      </dgm:t>
    </dgm:pt>
    <dgm:pt modelId="{92B8ADF2-5F51-8541-B650-6DC1006B2D91}" type="sibTrans" cxnId="{8ED74426-CFD3-D245-9997-FE6C143BC2A6}">
      <dgm:prSet/>
      <dgm:spPr/>
      <dgm:t>
        <a:bodyPr/>
        <a:lstStyle/>
        <a:p>
          <a:endParaRPr lang="en-US"/>
        </a:p>
      </dgm:t>
    </dgm:pt>
    <dgm:pt modelId="{6B192AD0-39F8-8F45-92A4-7FD3CB349553}">
      <dgm:prSet custT="1"/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Качество обслуживания (операционное превосходство</a:t>
          </a:r>
          <a:r>
            <a:rPr lang="ru-RU" sz="1400" b="1" dirty="0"/>
            <a:t>)</a:t>
          </a:r>
          <a:endParaRPr lang="en-US" sz="1400" b="1" dirty="0"/>
        </a:p>
      </dgm:t>
    </dgm:pt>
    <dgm:pt modelId="{933F69D3-BC99-1C4C-AD32-762157545A7A}" type="parTrans" cxnId="{A778940D-5EF7-C34D-883C-AD38402583FC}">
      <dgm:prSet/>
      <dgm:spPr/>
      <dgm:t>
        <a:bodyPr/>
        <a:lstStyle/>
        <a:p>
          <a:endParaRPr lang="en-US"/>
        </a:p>
      </dgm:t>
    </dgm:pt>
    <dgm:pt modelId="{7D5310FF-80C1-0F40-8121-C2972E06F0AC}" type="sibTrans" cxnId="{A778940D-5EF7-C34D-883C-AD38402583FC}">
      <dgm:prSet/>
      <dgm:spPr/>
      <dgm:t>
        <a:bodyPr/>
        <a:lstStyle/>
        <a:p>
          <a:endParaRPr lang="en-US"/>
        </a:p>
      </dgm:t>
    </dgm:pt>
    <dgm:pt modelId="{A64382F3-986F-3A49-BF49-490240F5427B}">
      <dgm:prSet custT="1"/>
      <dgm:spPr/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"Чувство рынка" для продвижения на нем продуктов</a:t>
          </a:r>
        </a:p>
        <a:p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666454-35C5-7F4A-8E64-80AA061C3073}" type="parTrans" cxnId="{8E4C6A8D-8E59-8B41-B0CD-19112E77BCC7}">
      <dgm:prSet/>
      <dgm:spPr/>
      <dgm:t>
        <a:bodyPr/>
        <a:lstStyle/>
        <a:p>
          <a:endParaRPr lang="en-US"/>
        </a:p>
      </dgm:t>
    </dgm:pt>
    <dgm:pt modelId="{A0D735F6-8D82-994B-A57B-3C0771A54C2A}" type="sibTrans" cxnId="{8E4C6A8D-8E59-8B41-B0CD-19112E77BCC7}">
      <dgm:prSet/>
      <dgm:spPr/>
      <dgm:t>
        <a:bodyPr/>
        <a:lstStyle/>
        <a:p>
          <a:endParaRPr lang="en-US"/>
        </a:p>
      </dgm:t>
    </dgm:pt>
    <dgm:pt modelId="{806556E4-D2EC-2642-8202-C140457638CC}" type="pres">
      <dgm:prSet presAssocID="{409286FC-4714-B545-AA2A-0C8B73BF48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9CD12D-902B-7F47-8B21-02F9F7C3930A}" type="pres">
      <dgm:prSet presAssocID="{4E179DA7-A4BD-9D4F-A924-9C7754B1D6E9}" presName="centerShape" presStyleLbl="node0" presStyleIdx="0" presStyleCnt="1" custScaleX="170816" custScaleY="101726"/>
      <dgm:spPr/>
      <dgm:t>
        <a:bodyPr/>
        <a:lstStyle/>
        <a:p>
          <a:endParaRPr lang="ru-RU"/>
        </a:p>
      </dgm:t>
    </dgm:pt>
    <dgm:pt modelId="{70ECA6F1-11CD-AB41-ADA1-B9564EF23CC0}" type="pres">
      <dgm:prSet presAssocID="{28AD2CDA-34CA-FF47-AC9C-0014B776379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4AB6EB6-6B07-9B4E-92F9-3BE905C99A4F}" type="pres">
      <dgm:prSet presAssocID="{A5AF58D7-08C2-984A-8D2A-D05FCCDB531D}" presName="node" presStyleLbl="node1" presStyleIdx="0" presStyleCnt="3" custScaleX="133395" custScaleY="116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B3C53-05D7-9240-84E3-0D0E984768A5}" type="pres">
      <dgm:prSet presAssocID="{933F69D3-BC99-1C4C-AD32-762157545A7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B38B1751-DB15-A84E-A8EC-982258B14BDD}" type="pres">
      <dgm:prSet presAssocID="{6B192AD0-39F8-8F45-92A4-7FD3CB349553}" presName="node" presStyleLbl="node1" presStyleIdx="1" presStyleCnt="3" custScaleX="141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BAD8F-C849-174C-AF9D-1246B0F8562A}" type="pres">
      <dgm:prSet presAssocID="{45666454-35C5-7F4A-8E64-80AA061C3073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DEAC9B4-CD3A-F54D-A342-F32C52B0E8BA}" type="pres">
      <dgm:prSet presAssocID="{A64382F3-986F-3A49-BF49-490240F5427B}" presName="node" presStyleLbl="node1" presStyleIdx="2" presStyleCnt="3" custScaleX="122638" custScaleY="116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0DC4C-5A25-0D41-A04D-374B47897F03}" srcId="{4E179DA7-A4BD-9D4F-A924-9C7754B1D6E9}" destId="{A5AF58D7-08C2-984A-8D2A-D05FCCDB531D}" srcOrd="0" destOrd="0" parTransId="{28AD2CDA-34CA-FF47-AC9C-0014B7763799}" sibTransId="{99ED2107-7294-3A42-81D6-0AAF2EAFAD9E}"/>
    <dgm:cxn modelId="{85E3C4AD-131C-6D42-AD75-F5815232FB95}" type="presOf" srcId="{933F69D3-BC99-1C4C-AD32-762157545A7A}" destId="{BA4B3C53-05D7-9240-84E3-0D0E984768A5}" srcOrd="0" destOrd="0" presId="urn:microsoft.com/office/officeart/2005/8/layout/radial4"/>
    <dgm:cxn modelId="{A9D0A9D6-FEC5-354A-9D3D-ED714AD64823}" srcId="{409286FC-4714-B545-AA2A-0C8B73BF48E7}" destId="{A0DE06B7-26D8-A149-98CE-FC2AE938C580}" srcOrd="2" destOrd="0" parTransId="{7DD48775-FC40-4841-A0CF-6A09EA93F8EA}" sibTransId="{A697CBDA-6A2F-DA4F-8A76-572BA3C597B4}"/>
    <dgm:cxn modelId="{12186481-BD86-EC4B-9E3F-2F9712BDA544}" srcId="{409286FC-4714-B545-AA2A-0C8B73BF48E7}" destId="{4E179DA7-A4BD-9D4F-A924-9C7754B1D6E9}" srcOrd="0" destOrd="0" parTransId="{FEA14F44-EA08-0C44-8560-DC6BC70AFA44}" sibTransId="{77733409-44B1-1045-8C55-C57D727254A0}"/>
    <dgm:cxn modelId="{569D2AD7-4637-254F-8F02-E8A2331649AC}" type="presOf" srcId="{6B192AD0-39F8-8F45-92A4-7FD3CB349553}" destId="{B38B1751-DB15-A84E-A8EC-982258B14BDD}" srcOrd="0" destOrd="0" presId="urn:microsoft.com/office/officeart/2005/8/layout/radial4"/>
    <dgm:cxn modelId="{8ED74426-CFD3-D245-9997-FE6C143BC2A6}" srcId="{409286FC-4714-B545-AA2A-0C8B73BF48E7}" destId="{B522088D-CB92-FC47-B0E9-98DDBA65AD99}" srcOrd="1" destOrd="0" parTransId="{47BC47BA-E899-E040-8E34-0F561A788E47}" sibTransId="{92B8ADF2-5F51-8541-B650-6DC1006B2D91}"/>
    <dgm:cxn modelId="{AC9D3C77-70E9-A445-85EE-763E7D2370E1}" type="presOf" srcId="{409286FC-4714-B545-AA2A-0C8B73BF48E7}" destId="{806556E4-D2EC-2642-8202-C140457638CC}" srcOrd="0" destOrd="0" presId="urn:microsoft.com/office/officeart/2005/8/layout/radial4"/>
    <dgm:cxn modelId="{8E4C6A8D-8E59-8B41-B0CD-19112E77BCC7}" srcId="{4E179DA7-A4BD-9D4F-A924-9C7754B1D6E9}" destId="{A64382F3-986F-3A49-BF49-490240F5427B}" srcOrd="2" destOrd="0" parTransId="{45666454-35C5-7F4A-8E64-80AA061C3073}" sibTransId="{A0D735F6-8D82-994B-A57B-3C0771A54C2A}"/>
    <dgm:cxn modelId="{459556FA-59C6-9040-8E68-8E97826751DD}" srcId="{409286FC-4714-B545-AA2A-0C8B73BF48E7}" destId="{02084A94-571E-A84A-B3F2-CE2EAECAB096}" srcOrd="3" destOrd="0" parTransId="{80C066AC-9F99-0149-BB06-3A6F2CDF4781}" sibTransId="{29419E03-5FF8-6D44-AB4D-DD75F05A7A1C}"/>
    <dgm:cxn modelId="{4BBF4863-BC93-0541-827E-06F49632F9F1}" type="presOf" srcId="{A64382F3-986F-3A49-BF49-490240F5427B}" destId="{3DEAC9B4-CD3A-F54D-A342-F32C52B0E8BA}" srcOrd="0" destOrd="0" presId="urn:microsoft.com/office/officeart/2005/8/layout/radial4"/>
    <dgm:cxn modelId="{7C95A560-4BE9-344D-932A-AD49E72A5B87}" type="presOf" srcId="{A5AF58D7-08C2-984A-8D2A-D05FCCDB531D}" destId="{D4AB6EB6-6B07-9B4E-92F9-3BE905C99A4F}" srcOrd="0" destOrd="0" presId="urn:microsoft.com/office/officeart/2005/8/layout/radial4"/>
    <dgm:cxn modelId="{A667E524-EA5C-B348-A17E-31597FA35953}" type="presOf" srcId="{4E179DA7-A4BD-9D4F-A924-9C7754B1D6E9}" destId="{F09CD12D-902B-7F47-8B21-02F9F7C3930A}" srcOrd="0" destOrd="0" presId="urn:microsoft.com/office/officeart/2005/8/layout/radial4"/>
    <dgm:cxn modelId="{A778940D-5EF7-C34D-883C-AD38402583FC}" srcId="{4E179DA7-A4BD-9D4F-A924-9C7754B1D6E9}" destId="{6B192AD0-39F8-8F45-92A4-7FD3CB349553}" srcOrd="1" destOrd="0" parTransId="{933F69D3-BC99-1C4C-AD32-762157545A7A}" sibTransId="{7D5310FF-80C1-0F40-8121-C2972E06F0AC}"/>
    <dgm:cxn modelId="{46ACEED7-3AA2-6F4E-BD50-0C0476D25B37}" type="presOf" srcId="{28AD2CDA-34CA-FF47-AC9C-0014B7763799}" destId="{70ECA6F1-11CD-AB41-ADA1-B9564EF23CC0}" srcOrd="0" destOrd="0" presId="urn:microsoft.com/office/officeart/2005/8/layout/radial4"/>
    <dgm:cxn modelId="{DBB6F977-A501-7A41-AC8C-0ACE31543BBB}" type="presOf" srcId="{45666454-35C5-7F4A-8E64-80AA061C3073}" destId="{CFABAD8F-C849-174C-AF9D-1246B0F8562A}" srcOrd="0" destOrd="0" presId="urn:microsoft.com/office/officeart/2005/8/layout/radial4"/>
    <dgm:cxn modelId="{87650CE9-A7CE-CE45-8774-9036E0B39A98}" type="presParOf" srcId="{806556E4-D2EC-2642-8202-C140457638CC}" destId="{F09CD12D-902B-7F47-8B21-02F9F7C3930A}" srcOrd="0" destOrd="0" presId="urn:microsoft.com/office/officeart/2005/8/layout/radial4"/>
    <dgm:cxn modelId="{7558BBF8-7A7F-6642-AB9A-9E9EBC80C753}" type="presParOf" srcId="{806556E4-D2EC-2642-8202-C140457638CC}" destId="{70ECA6F1-11CD-AB41-ADA1-B9564EF23CC0}" srcOrd="1" destOrd="0" presId="urn:microsoft.com/office/officeart/2005/8/layout/radial4"/>
    <dgm:cxn modelId="{C25B6C7F-E769-2749-BF3F-51AC05168184}" type="presParOf" srcId="{806556E4-D2EC-2642-8202-C140457638CC}" destId="{D4AB6EB6-6B07-9B4E-92F9-3BE905C99A4F}" srcOrd="2" destOrd="0" presId="urn:microsoft.com/office/officeart/2005/8/layout/radial4"/>
    <dgm:cxn modelId="{F5C94163-E3F9-4143-B9F7-0B459D58010D}" type="presParOf" srcId="{806556E4-D2EC-2642-8202-C140457638CC}" destId="{BA4B3C53-05D7-9240-84E3-0D0E984768A5}" srcOrd="3" destOrd="0" presId="urn:microsoft.com/office/officeart/2005/8/layout/radial4"/>
    <dgm:cxn modelId="{13C95290-A323-4746-84DB-0064EFB4C6C6}" type="presParOf" srcId="{806556E4-D2EC-2642-8202-C140457638CC}" destId="{B38B1751-DB15-A84E-A8EC-982258B14BDD}" srcOrd="4" destOrd="0" presId="urn:microsoft.com/office/officeart/2005/8/layout/radial4"/>
    <dgm:cxn modelId="{27825FCB-4F3D-E442-8083-A05DDF20ED8F}" type="presParOf" srcId="{806556E4-D2EC-2642-8202-C140457638CC}" destId="{CFABAD8F-C849-174C-AF9D-1246B0F8562A}" srcOrd="5" destOrd="0" presId="urn:microsoft.com/office/officeart/2005/8/layout/radial4"/>
    <dgm:cxn modelId="{31CB8732-CF53-664F-A0F0-55E20419599C}" type="presParOf" srcId="{806556E4-D2EC-2642-8202-C140457638CC}" destId="{3DEAC9B4-CD3A-F54D-A342-F32C52B0E8B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BBF396-2883-1348-9AF5-8488D574AB35}" type="doc">
      <dgm:prSet loTypeId="urn:microsoft.com/office/officeart/2005/8/layout/process4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38E1C-10BF-8043-8842-9E64FAC41F8A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Предварительная  работа по определению потенциальных клиентов в разрезе </a:t>
          </a:r>
          <a:r>
            <a:rPr lang="kk-KZ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регионов</a:t>
          </a:r>
          <a:endParaRPr lang="x-non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593111-184C-9748-B89E-4D8A9922C1A9}" type="parTrans" cxnId="{90073041-8F5E-0640-B1F7-6930C629F53D}">
      <dgm:prSet/>
      <dgm:spPr/>
      <dgm:t>
        <a:bodyPr/>
        <a:lstStyle/>
        <a:p>
          <a:endParaRPr lang="en-US"/>
        </a:p>
      </dgm:t>
    </dgm:pt>
    <dgm:pt modelId="{7F0D9E44-63C6-EB4F-AFAC-41881EA4F5E6}" type="sibTrans" cxnId="{90073041-8F5E-0640-B1F7-6930C629F53D}">
      <dgm:prSet custT="1"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AE5FE-BA4C-0947-866A-72934209A4F6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списков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компаний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их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основе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список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потенциальных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клиентов</a:t>
          </a:r>
          <a:endParaRPr lang="x-non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814719-2902-D047-B137-8187256BDCE6}" type="parTrans" cxnId="{4DD95CEB-8611-604B-9149-9825710788AA}">
      <dgm:prSet/>
      <dgm:spPr/>
      <dgm:t>
        <a:bodyPr/>
        <a:lstStyle/>
        <a:p>
          <a:endParaRPr lang="en-US"/>
        </a:p>
      </dgm:t>
    </dgm:pt>
    <dgm:pt modelId="{FD81582C-B17A-4B45-862C-B41D16F20B4F}" type="sibTrans" cxnId="{4DD95CEB-8611-604B-9149-9825710788AA}">
      <dgm:prSet custT="1"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581638-8036-1740-AA30-3A51A802EC95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Распределение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списоков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потенциальных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клиентов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между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самим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департаментом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корпоративных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финансов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городскими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областными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филиалами</a:t>
          </a:r>
          <a:endParaRPr lang="x-non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3138C5-DE50-154F-B707-5E930D195FEF}" type="parTrans" cxnId="{463657C1-05CD-4043-8EF0-778428D8DF12}">
      <dgm:prSet/>
      <dgm:spPr/>
      <dgm:t>
        <a:bodyPr/>
        <a:lstStyle/>
        <a:p>
          <a:endParaRPr lang="en-US"/>
        </a:p>
      </dgm:t>
    </dgm:pt>
    <dgm:pt modelId="{9830C6D6-4A52-EB41-8136-260C782A4BDF}" type="sibTrans" cxnId="{463657C1-05CD-4043-8EF0-778428D8DF12}">
      <dgm:prSet custT="1"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330A1-50BE-8145-B001-648B30C89AD8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Презентация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банковских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продуктов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потенциальных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клиентов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ключевых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регионов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(Алматы, Астана)  </a:t>
          </a:r>
          <a:endParaRPr lang="x-non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395DC8-7E14-B348-B9AB-3BF91AFC5E89}" type="parTrans" cxnId="{62C9FD0A-B7F0-044F-BFA2-F7A72E253647}">
      <dgm:prSet/>
      <dgm:spPr/>
      <dgm:t>
        <a:bodyPr/>
        <a:lstStyle/>
        <a:p>
          <a:endParaRPr lang="en-US"/>
        </a:p>
      </dgm:t>
    </dgm:pt>
    <dgm:pt modelId="{DA91EF8E-3D29-CA44-8FD6-00BE2F2E2676}" type="sibTrans" cxnId="{62C9FD0A-B7F0-044F-BFA2-F7A72E253647}">
      <dgm:prSet custT="1"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49A65-0185-E145-8281-0FD176A0567D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случае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сотрудничества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направление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руководству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филиалов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информации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клиенте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предоставления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расчетно-кассового</a:t>
          </a:r>
          <a:r>
            <a:rPr lang="kk-K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обслуживания</a:t>
          </a:r>
          <a:endParaRPr lang="x-non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EEB69A-55A7-5D47-A263-B45C2529AC7E}" type="parTrans" cxnId="{D904E8EE-66D3-454C-AC19-3093DE64F987}">
      <dgm:prSet/>
      <dgm:spPr/>
      <dgm:t>
        <a:bodyPr/>
        <a:lstStyle/>
        <a:p>
          <a:endParaRPr lang="en-US"/>
        </a:p>
      </dgm:t>
    </dgm:pt>
    <dgm:pt modelId="{920E3AF9-AEDE-664D-B475-4E9EE71373DF}" type="sibTrans" cxnId="{D904E8EE-66D3-454C-AC19-3093DE64F987}">
      <dgm:prSet/>
      <dgm:spPr/>
      <dgm:t>
        <a:bodyPr/>
        <a:lstStyle/>
        <a:p>
          <a:endParaRPr lang="en-US"/>
        </a:p>
      </dgm:t>
    </dgm:pt>
    <dgm:pt modelId="{EA3BCD45-0009-B643-B9A1-F581FBE0BAD8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Кросс-</a:t>
          </a:r>
          <a:r>
            <a:rPr lang="ru-RU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селинг</a:t>
          </a:r>
          <a:r>
            <a: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методом</a:t>
          </a:r>
          <a:r>
            <a:rPr lang="kk-KZ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прямых</a:t>
          </a:r>
          <a:r>
            <a:rPr lang="kk-KZ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продаж</a:t>
          </a:r>
          <a:r>
            <a:rPr lang="kk-KZ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kk-KZ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согласно</a:t>
          </a:r>
          <a:r>
            <a:rPr lang="kk-KZ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карты </a:t>
          </a:r>
          <a:r>
            <a:rPr lang="kk-KZ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продаж</a:t>
          </a:r>
          <a:endParaRPr lang="x-none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40F4C7-73DF-C04C-BA86-ECA758CF6E9B}" type="parTrans" cxnId="{4C4526DB-6F28-5247-942B-5EA7F6C70642}">
      <dgm:prSet/>
      <dgm:spPr/>
      <dgm:t>
        <a:bodyPr/>
        <a:lstStyle/>
        <a:p>
          <a:endParaRPr lang="en-US"/>
        </a:p>
      </dgm:t>
    </dgm:pt>
    <dgm:pt modelId="{F452F91D-B99D-6A4E-8E96-1389DDA1B9C2}" type="sibTrans" cxnId="{4C4526DB-6F28-5247-942B-5EA7F6C70642}">
      <dgm:prSet/>
      <dgm:spPr/>
      <dgm:t>
        <a:bodyPr/>
        <a:lstStyle/>
        <a:p>
          <a:endParaRPr lang="en-US"/>
        </a:p>
      </dgm:t>
    </dgm:pt>
    <dgm:pt modelId="{F8CC82FE-BB03-514A-AC8F-C9B609C256F1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Подготовка договора на банковское обслуживание по продуктам кросс-</a:t>
          </a:r>
          <a:r>
            <a:rPr lang="ru-RU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селинга</a:t>
          </a:r>
          <a:endParaRPr lang="x-non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BDE009-0FBD-B045-97F8-62BA122F278A}" type="parTrans" cxnId="{1B627518-8B58-3040-9654-1490BD089AFF}">
      <dgm:prSet/>
      <dgm:spPr/>
      <dgm:t>
        <a:bodyPr/>
        <a:lstStyle/>
        <a:p>
          <a:endParaRPr lang="en-US"/>
        </a:p>
      </dgm:t>
    </dgm:pt>
    <dgm:pt modelId="{371FF4F5-2663-FB46-8DAC-1B300C811A9D}" type="sibTrans" cxnId="{1B627518-8B58-3040-9654-1490BD089AFF}">
      <dgm:prSet/>
      <dgm:spPr/>
      <dgm:t>
        <a:bodyPr/>
        <a:lstStyle/>
        <a:p>
          <a:endParaRPr lang="en-US"/>
        </a:p>
      </dgm:t>
    </dgm:pt>
    <dgm:pt modelId="{32D0066B-EA53-9544-ABD9-E3DA3D660EEE}" type="pres">
      <dgm:prSet presAssocID="{B9BBF396-2883-1348-9AF5-8488D574AB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08653B-6BE1-9746-8D99-4ABE0DCD9DA8}" type="pres">
      <dgm:prSet presAssocID="{F8CC82FE-BB03-514A-AC8F-C9B609C256F1}" presName="boxAndChildren" presStyleCnt="0"/>
      <dgm:spPr/>
    </dgm:pt>
    <dgm:pt modelId="{7554DE5A-20CB-5E40-845F-0646A91729CA}" type="pres">
      <dgm:prSet presAssocID="{F8CC82FE-BB03-514A-AC8F-C9B609C256F1}" presName="parentTextBox" presStyleLbl="node1" presStyleIdx="0" presStyleCnt="7"/>
      <dgm:spPr/>
      <dgm:t>
        <a:bodyPr/>
        <a:lstStyle/>
        <a:p>
          <a:endParaRPr lang="ru-RU"/>
        </a:p>
      </dgm:t>
    </dgm:pt>
    <dgm:pt modelId="{0D025C69-3F8F-AD4F-8E2D-710894FC06CF}" type="pres">
      <dgm:prSet presAssocID="{F452F91D-B99D-6A4E-8E96-1389DDA1B9C2}" presName="sp" presStyleCnt="0"/>
      <dgm:spPr/>
    </dgm:pt>
    <dgm:pt modelId="{1300CAF1-BB09-8C4B-B530-70B6A002F8BE}" type="pres">
      <dgm:prSet presAssocID="{EA3BCD45-0009-B643-B9A1-F581FBE0BAD8}" presName="arrowAndChildren" presStyleCnt="0"/>
      <dgm:spPr/>
    </dgm:pt>
    <dgm:pt modelId="{75ED2EB1-6807-7749-8637-7A5EF2921022}" type="pres">
      <dgm:prSet presAssocID="{EA3BCD45-0009-B643-B9A1-F581FBE0BAD8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71A4B1B3-0E16-8F49-9B05-2D7DCEB18E9F}" type="pres">
      <dgm:prSet presAssocID="{920E3AF9-AEDE-664D-B475-4E9EE71373DF}" presName="sp" presStyleCnt="0"/>
      <dgm:spPr/>
    </dgm:pt>
    <dgm:pt modelId="{2520B128-02E1-FD4B-988C-36015DDECE6E}" type="pres">
      <dgm:prSet presAssocID="{40249A65-0185-E145-8281-0FD176A0567D}" presName="arrowAndChildren" presStyleCnt="0"/>
      <dgm:spPr/>
    </dgm:pt>
    <dgm:pt modelId="{457AB750-A450-1F43-8FF5-973F68AF1FE5}" type="pres">
      <dgm:prSet presAssocID="{40249A65-0185-E145-8281-0FD176A0567D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6871FD0B-C8F6-4C49-80C6-163EB50A1C34}" type="pres">
      <dgm:prSet presAssocID="{DA91EF8E-3D29-CA44-8FD6-00BE2F2E2676}" presName="sp" presStyleCnt="0"/>
      <dgm:spPr/>
    </dgm:pt>
    <dgm:pt modelId="{A6955816-43E4-A64D-9BAF-31476E08A403}" type="pres">
      <dgm:prSet presAssocID="{8E7330A1-50BE-8145-B001-648B30C89AD8}" presName="arrowAndChildren" presStyleCnt="0"/>
      <dgm:spPr/>
    </dgm:pt>
    <dgm:pt modelId="{38E6D153-895D-584C-9395-5C861A0A2751}" type="pres">
      <dgm:prSet presAssocID="{8E7330A1-50BE-8145-B001-648B30C89AD8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1057C789-C2A5-9545-B388-B669F1A010C7}" type="pres">
      <dgm:prSet presAssocID="{9830C6D6-4A52-EB41-8136-260C782A4BDF}" presName="sp" presStyleCnt="0"/>
      <dgm:spPr/>
    </dgm:pt>
    <dgm:pt modelId="{BE16F912-F9D8-AB4A-83A9-2EEB410D7B3F}" type="pres">
      <dgm:prSet presAssocID="{FA581638-8036-1740-AA30-3A51A802EC95}" presName="arrowAndChildren" presStyleCnt="0"/>
      <dgm:spPr/>
    </dgm:pt>
    <dgm:pt modelId="{689142F6-8CA1-DB45-882E-A6A944A399AF}" type="pres">
      <dgm:prSet presAssocID="{FA581638-8036-1740-AA30-3A51A802EC95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875A9255-1E3D-0442-88C4-1DFEF18E7473}" type="pres">
      <dgm:prSet presAssocID="{FD81582C-B17A-4B45-862C-B41D16F20B4F}" presName="sp" presStyleCnt="0"/>
      <dgm:spPr/>
    </dgm:pt>
    <dgm:pt modelId="{342D3A93-B9AC-8540-ADE4-E494C2BC1D23}" type="pres">
      <dgm:prSet presAssocID="{BACAE5FE-BA4C-0947-866A-72934209A4F6}" presName="arrowAndChildren" presStyleCnt="0"/>
      <dgm:spPr/>
    </dgm:pt>
    <dgm:pt modelId="{EBE6E1EC-B4A1-A44A-B72E-F6891B9BB38E}" type="pres">
      <dgm:prSet presAssocID="{BACAE5FE-BA4C-0947-866A-72934209A4F6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391E4C68-847D-0445-99BF-421C91AE8F26}" type="pres">
      <dgm:prSet presAssocID="{7F0D9E44-63C6-EB4F-AFAC-41881EA4F5E6}" presName="sp" presStyleCnt="0"/>
      <dgm:spPr/>
    </dgm:pt>
    <dgm:pt modelId="{49038C1A-3B14-9A4E-A390-78964670EF39}" type="pres">
      <dgm:prSet presAssocID="{1C538E1C-10BF-8043-8842-9E64FAC41F8A}" presName="arrowAndChildren" presStyleCnt="0"/>
      <dgm:spPr/>
    </dgm:pt>
    <dgm:pt modelId="{D2A1A762-CBFB-A74E-A82D-45C9CF05045B}" type="pres">
      <dgm:prSet presAssocID="{1C538E1C-10BF-8043-8842-9E64FAC41F8A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38C7813E-0E32-E944-8B85-93D84EF7F0A4}" type="presOf" srcId="{EA3BCD45-0009-B643-B9A1-F581FBE0BAD8}" destId="{75ED2EB1-6807-7749-8637-7A5EF2921022}" srcOrd="0" destOrd="0" presId="urn:microsoft.com/office/officeart/2005/8/layout/process4"/>
    <dgm:cxn modelId="{D978F906-858D-DB4D-85D4-E5D63919088C}" type="presOf" srcId="{B9BBF396-2883-1348-9AF5-8488D574AB35}" destId="{32D0066B-EA53-9544-ABD9-E3DA3D660EEE}" srcOrd="0" destOrd="0" presId="urn:microsoft.com/office/officeart/2005/8/layout/process4"/>
    <dgm:cxn modelId="{62C9FD0A-B7F0-044F-BFA2-F7A72E253647}" srcId="{B9BBF396-2883-1348-9AF5-8488D574AB35}" destId="{8E7330A1-50BE-8145-B001-648B30C89AD8}" srcOrd="3" destOrd="0" parTransId="{02395DC8-7E14-B348-B9AB-3BF91AFC5E89}" sibTransId="{DA91EF8E-3D29-CA44-8FD6-00BE2F2E2676}"/>
    <dgm:cxn modelId="{4DD95CEB-8611-604B-9149-9825710788AA}" srcId="{B9BBF396-2883-1348-9AF5-8488D574AB35}" destId="{BACAE5FE-BA4C-0947-866A-72934209A4F6}" srcOrd="1" destOrd="0" parTransId="{74814719-2902-D047-B137-8187256BDCE6}" sibTransId="{FD81582C-B17A-4B45-862C-B41D16F20B4F}"/>
    <dgm:cxn modelId="{0A5D4952-A25D-974A-B861-33B088FBFBE5}" type="presOf" srcId="{40249A65-0185-E145-8281-0FD176A0567D}" destId="{457AB750-A450-1F43-8FF5-973F68AF1FE5}" srcOrd="0" destOrd="0" presId="urn:microsoft.com/office/officeart/2005/8/layout/process4"/>
    <dgm:cxn modelId="{F53B2B16-9BA1-C04D-AFE2-F5C31A931004}" type="presOf" srcId="{1C538E1C-10BF-8043-8842-9E64FAC41F8A}" destId="{D2A1A762-CBFB-A74E-A82D-45C9CF05045B}" srcOrd="0" destOrd="0" presId="urn:microsoft.com/office/officeart/2005/8/layout/process4"/>
    <dgm:cxn modelId="{4C4526DB-6F28-5247-942B-5EA7F6C70642}" srcId="{B9BBF396-2883-1348-9AF5-8488D574AB35}" destId="{EA3BCD45-0009-B643-B9A1-F581FBE0BAD8}" srcOrd="5" destOrd="0" parTransId="{8640F4C7-73DF-C04C-BA86-ECA758CF6E9B}" sibTransId="{F452F91D-B99D-6A4E-8E96-1389DDA1B9C2}"/>
    <dgm:cxn modelId="{90073041-8F5E-0640-B1F7-6930C629F53D}" srcId="{B9BBF396-2883-1348-9AF5-8488D574AB35}" destId="{1C538E1C-10BF-8043-8842-9E64FAC41F8A}" srcOrd="0" destOrd="0" parTransId="{71593111-184C-9748-B89E-4D8A9922C1A9}" sibTransId="{7F0D9E44-63C6-EB4F-AFAC-41881EA4F5E6}"/>
    <dgm:cxn modelId="{7F934C7C-4F82-1F42-85D3-DCCCBE575BC7}" type="presOf" srcId="{FA581638-8036-1740-AA30-3A51A802EC95}" destId="{689142F6-8CA1-DB45-882E-A6A944A399AF}" srcOrd="0" destOrd="0" presId="urn:microsoft.com/office/officeart/2005/8/layout/process4"/>
    <dgm:cxn modelId="{1B627518-8B58-3040-9654-1490BD089AFF}" srcId="{B9BBF396-2883-1348-9AF5-8488D574AB35}" destId="{F8CC82FE-BB03-514A-AC8F-C9B609C256F1}" srcOrd="6" destOrd="0" parTransId="{93BDE009-0FBD-B045-97F8-62BA122F278A}" sibTransId="{371FF4F5-2663-FB46-8DAC-1B300C811A9D}"/>
    <dgm:cxn modelId="{D904E8EE-66D3-454C-AC19-3093DE64F987}" srcId="{B9BBF396-2883-1348-9AF5-8488D574AB35}" destId="{40249A65-0185-E145-8281-0FD176A0567D}" srcOrd="4" destOrd="0" parTransId="{67EEB69A-55A7-5D47-A263-B45C2529AC7E}" sibTransId="{920E3AF9-AEDE-664D-B475-4E9EE71373DF}"/>
    <dgm:cxn modelId="{48622F5E-03E0-1449-93AB-96EFE56A655D}" type="presOf" srcId="{BACAE5FE-BA4C-0947-866A-72934209A4F6}" destId="{EBE6E1EC-B4A1-A44A-B72E-F6891B9BB38E}" srcOrd="0" destOrd="0" presId="urn:microsoft.com/office/officeart/2005/8/layout/process4"/>
    <dgm:cxn modelId="{463657C1-05CD-4043-8EF0-778428D8DF12}" srcId="{B9BBF396-2883-1348-9AF5-8488D574AB35}" destId="{FA581638-8036-1740-AA30-3A51A802EC95}" srcOrd="2" destOrd="0" parTransId="{1A3138C5-DE50-154F-B707-5E930D195FEF}" sibTransId="{9830C6D6-4A52-EB41-8136-260C782A4BDF}"/>
    <dgm:cxn modelId="{4EA1E0D6-1961-8742-BF71-0A9B8AB2E1B8}" type="presOf" srcId="{F8CC82FE-BB03-514A-AC8F-C9B609C256F1}" destId="{7554DE5A-20CB-5E40-845F-0646A91729CA}" srcOrd="0" destOrd="0" presId="urn:microsoft.com/office/officeart/2005/8/layout/process4"/>
    <dgm:cxn modelId="{68F2B57B-A1BB-D04F-A509-8F6533F71AD2}" type="presOf" srcId="{8E7330A1-50BE-8145-B001-648B30C89AD8}" destId="{38E6D153-895D-584C-9395-5C861A0A2751}" srcOrd="0" destOrd="0" presId="urn:microsoft.com/office/officeart/2005/8/layout/process4"/>
    <dgm:cxn modelId="{E72A0988-689F-224C-9564-352C48AA0DC5}" type="presParOf" srcId="{32D0066B-EA53-9544-ABD9-E3DA3D660EEE}" destId="{1208653B-6BE1-9746-8D99-4ABE0DCD9DA8}" srcOrd="0" destOrd="0" presId="urn:microsoft.com/office/officeart/2005/8/layout/process4"/>
    <dgm:cxn modelId="{8D52DB28-04ED-9C4A-8A42-042F16247E06}" type="presParOf" srcId="{1208653B-6BE1-9746-8D99-4ABE0DCD9DA8}" destId="{7554DE5A-20CB-5E40-845F-0646A91729CA}" srcOrd="0" destOrd="0" presId="urn:microsoft.com/office/officeart/2005/8/layout/process4"/>
    <dgm:cxn modelId="{8F32E47A-163E-B045-891A-FC2944573DA7}" type="presParOf" srcId="{32D0066B-EA53-9544-ABD9-E3DA3D660EEE}" destId="{0D025C69-3F8F-AD4F-8E2D-710894FC06CF}" srcOrd="1" destOrd="0" presId="urn:microsoft.com/office/officeart/2005/8/layout/process4"/>
    <dgm:cxn modelId="{8010CC3A-5448-734F-8C8E-96A0ECDAD80C}" type="presParOf" srcId="{32D0066B-EA53-9544-ABD9-E3DA3D660EEE}" destId="{1300CAF1-BB09-8C4B-B530-70B6A002F8BE}" srcOrd="2" destOrd="0" presId="urn:microsoft.com/office/officeart/2005/8/layout/process4"/>
    <dgm:cxn modelId="{0D0BFBA7-D369-C24B-9770-584064E90FAE}" type="presParOf" srcId="{1300CAF1-BB09-8C4B-B530-70B6A002F8BE}" destId="{75ED2EB1-6807-7749-8637-7A5EF2921022}" srcOrd="0" destOrd="0" presId="urn:microsoft.com/office/officeart/2005/8/layout/process4"/>
    <dgm:cxn modelId="{7D6E6EDC-3DFC-D346-92CF-F45AFA9A5EE6}" type="presParOf" srcId="{32D0066B-EA53-9544-ABD9-E3DA3D660EEE}" destId="{71A4B1B3-0E16-8F49-9B05-2D7DCEB18E9F}" srcOrd="3" destOrd="0" presId="urn:microsoft.com/office/officeart/2005/8/layout/process4"/>
    <dgm:cxn modelId="{69813A1E-FC2D-C94D-910E-3B39595EE48C}" type="presParOf" srcId="{32D0066B-EA53-9544-ABD9-E3DA3D660EEE}" destId="{2520B128-02E1-FD4B-988C-36015DDECE6E}" srcOrd="4" destOrd="0" presId="urn:microsoft.com/office/officeart/2005/8/layout/process4"/>
    <dgm:cxn modelId="{14D18C70-AB20-BF46-96F5-B2D95D53382C}" type="presParOf" srcId="{2520B128-02E1-FD4B-988C-36015DDECE6E}" destId="{457AB750-A450-1F43-8FF5-973F68AF1FE5}" srcOrd="0" destOrd="0" presId="urn:microsoft.com/office/officeart/2005/8/layout/process4"/>
    <dgm:cxn modelId="{CBA5071F-08F8-2B48-99B2-834058E51BB0}" type="presParOf" srcId="{32D0066B-EA53-9544-ABD9-E3DA3D660EEE}" destId="{6871FD0B-C8F6-4C49-80C6-163EB50A1C34}" srcOrd="5" destOrd="0" presId="urn:microsoft.com/office/officeart/2005/8/layout/process4"/>
    <dgm:cxn modelId="{46F6BF51-1C3A-E643-9606-3CC5F209F662}" type="presParOf" srcId="{32D0066B-EA53-9544-ABD9-E3DA3D660EEE}" destId="{A6955816-43E4-A64D-9BAF-31476E08A403}" srcOrd="6" destOrd="0" presId="urn:microsoft.com/office/officeart/2005/8/layout/process4"/>
    <dgm:cxn modelId="{76FB3CED-01C1-3346-B924-D8B4EE663907}" type="presParOf" srcId="{A6955816-43E4-A64D-9BAF-31476E08A403}" destId="{38E6D153-895D-584C-9395-5C861A0A2751}" srcOrd="0" destOrd="0" presId="urn:microsoft.com/office/officeart/2005/8/layout/process4"/>
    <dgm:cxn modelId="{ABF95A46-5226-3742-8770-9A841C56ED04}" type="presParOf" srcId="{32D0066B-EA53-9544-ABD9-E3DA3D660EEE}" destId="{1057C789-C2A5-9545-B388-B669F1A010C7}" srcOrd="7" destOrd="0" presId="urn:microsoft.com/office/officeart/2005/8/layout/process4"/>
    <dgm:cxn modelId="{64A2598C-5F40-9A4E-823C-540E3FBC47FC}" type="presParOf" srcId="{32D0066B-EA53-9544-ABD9-E3DA3D660EEE}" destId="{BE16F912-F9D8-AB4A-83A9-2EEB410D7B3F}" srcOrd="8" destOrd="0" presId="urn:microsoft.com/office/officeart/2005/8/layout/process4"/>
    <dgm:cxn modelId="{D82793A3-FF45-A443-823F-745E0D2C55DF}" type="presParOf" srcId="{BE16F912-F9D8-AB4A-83A9-2EEB410D7B3F}" destId="{689142F6-8CA1-DB45-882E-A6A944A399AF}" srcOrd="0" destOrd="0" presId="urn:microsoft.com/office/officeart/2005/8/layout/process4"/>
    <dgm:cxn modelId="{FFEF5C4F-0813-474C-851C-3C563C8C86FE}" type="presParOf" srcId="{32D0066B-EA53-9544-ABD9-E3DA3D660EEE}" destId="{875A9255-1E3D-0442-88C4-1DFEF18E7473}" srcOrd="9" destOrd="0" presId="urn:microsoft.com/office/officeart/2005/8/layout/process4"/>
    <dgm:cxn modelId="{4B602975-6A61-D449-B1DF-62074A47EC83}" type="presParOf" srcId="{32D0066B-EA53-9544-ABD9-E3DA3D660EEE}" destId="{342D3A93-B9AC-8540-ADE4-E494C2BC1D23}" srcOrd="10" destOrd="0" presId="urn:microsoft.com/office/officeart/2005/8/layout/process4"/>
    <dgm:cxn modelId="{1DB19578-FADB-4047-9ED3-097D98DC6EE6}" type="presParOf" srcId="{342D3A93-B9AC-8540-ADE4-E494C2BC1D23}" destId="{EBE6E1EC-B4A1-A44A-B72E-F6891B9BB38E}" srcOrd="0" destOrd="0" presId="urn:microsoft.com/office/officeart/2005/8/layout/process4"/>
    <dgm:cxn modelId="{07D46EAF-3440-EA44-B003-16F79EE5F818}" type="presParOf" srcId="{32D0066B-EA53-9544-ABD9-E3DA3D660EEE}" destId="{391E4C68-847D-0445-99BF-421C91AE8F26}" srcOrd="11" destOrd="0" presId="urn:microsoft.com/office/officeart/2005/8/layout/process4"/>
    <dgm:cxn modelId="{C90853B0-C392-FA49-8656-3BBC623F0C46}" type="presParOf" srcId="{32D0066B-EA53-9544-ABD9-E3DA3D660EEE}" destId="{49038C1A-3B14-9A4E-A390-78964670EF39}" srcOrd="12" destOrd="0" presId="urn:microsoft.com/office/officeart/2005/8/layout/process4"/>
    <dgm:cxn modelId="{8E213EFA-6664-C641-A0AA-DBA98226DD6A}" type="presParOf" srcId="{49038C1A-3B14-9A4E-A390-78964670EF39}" destId="{D2A1A762-CBFB-A74E-A82D-45C9CF05045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817C6A-B6CF-6149-85E7-BF4277886A56}" type="doc">
      <dgm:prSet loTypeId="urn:microsoft.com/office/officeart/2005/8/layout/chart3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8F041A-D027-9841-9238-8CECF67B704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Бизнес диагностика рынка клиентов клиентуры и банка</a:t>
          </a:r>
          <a:endParaRPr lang="x-none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C743C36-29CA-E644-8281-7995A3201620}" type="parTrans" cxnId="{CCD6115C-B6AD-E948-8BBF-4CF17D84B467}">
      <dgm:prSet/>
      <dgm:spPr/>
      <dgm:t>
        <a:bodyPr/>
        <a:lstStyle/>
        <a:p>
          <a:endParaRPr lang="en-US"/>
        </a:p>
      </dgm:t>
    </dgm:pt>
    <dgm:pt modelId="{127D30CA-51AF-FD48-97B5-95EDDD736EA4}" type="sibTrans" cxnId="{CCD6115C-B6AD-E948-8BBF-4CF17D84B467}">
      <dgm:prSet/>
      <dgm:spPr/>
      <dgm:t>
        <a:bodyPr/>
        <a:lstStyle/>
        <a:p>
          <a:endParaRPr lang="en-US"/>
        </a:p>
      </dgm:t>
    </dgm:pt>
    <dgm:pt modelId="{32ACE0B8-B68A-1F47-B8E3-5E5BC2E8E66D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Совершенствование бизнес процессов и разработка и внедрение новых услуг</a:t>
          </a:r>
          <a:endParaRPr lang="x-none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ED01174-8E7A-BF43-81A0-C81F2802D7C7}" type="parTrans" cxnId="{D870D0C9-530D-0E40-B730-980AE89E5B12}">
      <dgm:prSet/>
      <dgm:spPr/>
      <dgm:t>
        <a:bodyPr/>
        <a:lstStyle/>
        <a:p>
          <a:endParaRPr lang="en-US"/>
        </a:p>
      </dgm:t>
    </dgm:pt>
    <dgm:pt modelId="{D6F39867-A424-ED40-9B66-7F0278713C5C}" type="sibTrans" cxnId="{D870D0C9-530D-0E40-B730-980AE89E5B12}">
      <dgm:prSet/>
      <dgm:spPr/>
      <dgm:t>
        <a:bodyPr/>
        <a:lstStyle/>
        <a:p>
          <a:endParaRPr lang="en-US"/>
        </a:p>
      </dgm:t>
    </dgm:pt>
    <dgm:pt modelId="{88D8CF3D-EAD6-AC40-B917-B1D5890CE317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Методическое обеспечение и поддержка принятия решений по развитию клиентских отношений</a:t>
          </a:r>
          <a:endParaRPr lang="x-none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0E9A183-80F8-C544-A5EE-CE0E2939039B}" type="parTrans" cxnId="{BC7DBCE7-39B8-E647-8F49-EB02942AD203}">
      <dgm:prSet/>
      <dgm:spPr/>
      <dgm:t>
        <a:bodyPr/>
        <a:lstStyle/>
        <a:p>
          <a:endParaRPr lang="en-US"/>
        </a:p>
      </dgm:t>
    </dgm:pt>
    <dgm:pt modelId="{A03BA997-11ED-0746-80FC-0588A02AABC9}" type="sibTrans" cxnId="{BC7DBCE7-39B8-E647-8F49-EB02942AD203}">
      <dgm:prSet/>
      <dgm:spPr/>
      <dgm:t>
        <a:bodyPr/>
        <a:lstStyle/>
        <a:p>
          <a:endParaRPr lang="en-US"/>
        </a:p>
      </dgm:t>
    </dgm:pt>
    <dgm:pt modelId="{F58EB090-5DD1-9843-8D82-132A3DAFCD88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Информационное обеспечение </a:t>
          </a:r>
          <a:endParaRPr lang="x-none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3D51312-5338-B243-8E7C-2F626E93E215}" type="parTrans" cxnId="{D3BB946B-C568-854E-94A1-DB6160224DA9}">
      <dgm:prSet/>
      <dgm:spPr/>
      <dgm:t>
        <a:bodyPr/>
        <a:lstStyle/>
        <a:p>
          <a:endParaRPr lang="en-US"/>
        </a:p>
      </dgm:t>
    </dgm:pt>
    <dgm:pt modelId="{A811D9AB-8947-E246-9D82-86FA2B622893}" type="sibTrans" cxnId="{D3BB946B-C568-854E-94A1-DB6160224DA9}">
      <dgm:prSet/>
      <dgm:spPr/>
      <dgm:t>
        <a:bodyPr/>
        <a:lstStyle/>
        <a:p>
          <a:endParaRPr lang="en-US"/>
        </a:p>
      </dgm:t>
    </dgm:pt>
    <dgm:pt modelId="{5C1321D9-5744-AE47-B499-387035F70C0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Координация и контроль сбытовой структуры </a:t>
          </a:r>
          <a:endParaRPr lang="x-none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96F27EB-1C48-5C44-8BBE-7C91B584A7B9}" type="parTrans" cxnId="{040F91A4-E24B-264C-90A7-6C0B7118DEAC}">
      <dgm:prSet/>
      <dgm:spPr/>
      <dgm:t>
        <a:bodyPr/>
        <a:lstStyle/>
        <a:p>
          <a:endParaRPr lang="en-US"/>
        </a:p>
      </dgm:t>
    </dgm:pt>
    <dgm:pt modelId="{18882949-AA78-8645-9AF3-68535789A106}" type="sibTrans" cxnId="{040F91A4-E24B-264C-90A7-6C0B7118DEAC}">
      <dgm:prSet/>
      <dgm:spPr/>
      <dgm:t>
        <a:bodyPr/>
        <a:lstStyle/>
        <a:p>
          <a:endParaRPr lang="en-US"/>
        </a:p>
      </dgm:t>
    </dgm:pt>
    <dgm:pt modelId="{E0E368F8-DC3D-054A-94E1-E62F9F9DAFB2}" type="pres">
      <dgm:prSet presAssocID="{E7817C6A-B6CF-6149-85E7-BF4277886A5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6FE1FC-A5E1-1447-BEC9-722B43CAE130}" type="pres">
      <dgm:prSet presAssocID="{E7817C6A-B6CF-6149-85E7-BF4277886A56}" presName="wedge1" presStyleLbl="node1" presStyleIdx="0" presStyleCnt="5" custScaleX="149510" custScaleY="134946" custLinFactNeighborX="-1323" custLinFactNeighborY="-782"/>
      <dgm:spPr/>
      <dgm:t>
        <a:bodyPr/>
        <a:lstStyle/>
        <a:p>
          <a:endParaRPr lang="ru-RU"/>
        </a:p>
      </dgm:t>
    </dgm:pt>
    <dgm:pt modelId="{BB8A1BD3-891B-6142-A739-A1FE62C5466A}" type="pres">
      <dgm:prSet presAssocID="{E7817C6A-B6CF-6149-85E7-BF4277886A5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1CED2-EE71-D348-BDCE-1480C71EBBBB}" type="pres">
      <dgm:prSet presAssocID="{E7817C6A-B6CF-6149-85E7-BF4277886A56}" presName="wedge2" presStyleLbl="node1" presStyleIdx="1" presStyleCnt="5" custScaleX="149510" custScaleY="134946" custLinFactNeighborX="2177" custLinFactNeighborY="-4157"/>
      <dgm:spPr/>
      <dgm:t>
        <a:bodyPr/>
        <a:lstStyle/>
        <a:p>
          <a:endParaRPr lang="ru-RU"/>
        </a:p>
      </dgm:t>
    </dgm:pt>
    <dgm:pt modelId="{B2FC57C4-5087-974D-B147-A35E1606C9D9}" type="pres">
      <dgm:prSet presAssocID="{E7817C6A-B6CF-6149-85E7-BF4277886A5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9E57C-9EFE-3842-B28C-8846B751D347}" type="pres">
      <dgm:prSet presAssocID="{E7817C6A-B6CF-6149-85E7-BF4277886A56}" presName="wedge3" presStyleLbl="node1" presStyleIdx="2" presStyleCnt="5" custScaleX="149510" custScaleY="134946" custLinFactNeighborX="2177" custLinFactNeighborY="-2541"/>
      <dgm:spPr/>
      <dgm:t>
        <a:bodyPr/>
        <a:lstStyle/>
        <a:p>
          <a:endParaRPr lang="ru-RU"/>
        </a:p>
      </dgm:t>
    </dgm:pt>
    <dgm:pt modelId="{58D55240-65E4-F443-9783-A5156D71BF30}" type="pres">
      <dgm:prSet presAssocID="{E7817C6A-B6CF-6149-85E7-BF4277886A5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D9E67-4679-984A-A013-224B9327678A}" type="pres">
      <dgm:prSet presAssocID="{E7817C6A-B6CF-6149-85E7-BF4277886A56}" presName="wedge4" presStyleLbl="node1" presStyleIdx="3" presStyleCnt="5" custScaleX="149510" custScaleY="134946" custLinFactNeighborX="561" custLinFactNeighborY="-4157"/>
      <dgm:spPr/>
      <dgm:t>
        <a:bodyPr/>
        <a:lstStyle/>
        <a:p>
          <a:endParaRPr lang="ru-RU"/>
        </a:p>
      </dgm:t>
    </dgm:pt>
    <dgm:pt modelId="{CD4F2B64-DEB6-0B45-8D9F-7C74870DF018}" type="pres">
      <dgm:prSet presAssocID="{E7817C6A-B6CF-6149-85E7-BF4277886A5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CA776-B8D2-EC40-897A-44AAA9138928}" type="pres">
      <dgm:prSet presAssocID="{E7817C6A-B6CF-6149-85E7-BF4277886A56}" presName="wedge5" presStyleLbl="node1" presStyleIdx="4" presStyleCnt="5" custScaleX="149510" custScaleY="134946" custLinFactNeighborX="561" custLinFactNeighborY="-5603"/>
      <dgm:spPr/>
      <dgm:t>
        <a:bodyPr/>
        <a:lstStyle/>
        <a:p>
          <a:endParaRPr lang="ru-RU"/>
        </a:p>
      </dgm:t>
    </dgm:pt>
    <dgm:pt modelId="{6F0A6507-0300-2B40-A0D0-D523CD609A1A}" type="pres">
      <dgm:prSet presAssocID="{E7817C6A-B6CF-6149-85E7-BF4277886A5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2A89C4-F7DD-234F-A84A-3E7D7B338CAE}" type="presOf" srcId="{32ACE0B8-B68A-1F47-B8E3-5E5BC2E8E66D}" destId="{B2FC57C4-5087-974D-B147-A35E1606C9D9}" srcOrd="1" destOrd="0" presId="urn:microsoft.com/office/officeart/2005/8/layout/chart3"/>
    <dgm:cxn modelId="{D7BD3095-6AE8-514F-B80F-FF5918792933}" type="presOf" srcId="{5C1321D9-5744-AE47-B499-387035F70C0B}" destId="{6F0A6507-0300-2B40-A0D0-D523CD609A1A}" srcOrd="1" destOrd="0" presId="urn:microsoft.com/office/officeart/2005/8/layout/chart3"/>
    <dgm:cxn modelId="{9A74A5EF-AFB1-2543-B481-1E12C34D8E03}" type="presOf" srcId="{88D8CF3D-EAD6-AC40-B917-B1D5890CE317}" destId="{58D55240-65E4-F443-9783-A5156D71BF30}" srcOrd="1" destOrd="0" presId="urn:microsoft.com/office/officeart/2005/8/layout/chart3"/>
    <dgm:cxn modelId="{BC7DBCE7-39B8-E647-8F49-EB02942AD203}" srcId="{E7817C6A-B6CF-6149-85E7-BF4277886A56}" destId="{88D8CF3D-EAD6-AC40-B917-B1D5890CE317}" srcOrd="2" destOrd="0" parTransId="{60E9A183-80F8-C544-A5EE-CE0E2939039B}" sibTransId="{A03BA997-11ED-0746-80FC-0588A02AABC9}"/>
    <dgm:cxn modelId="{A1F61675-A0F2-164A-8227-56A21309020D}" type="presOf" srcId="{3C8F041A-D027-9841-9238-8CECF67B7049}" destId="{D96FE1FC-A5E1-1447-BEC9-722B43CAE130}" srcOrd="0" destOrd="0" presId="urn:microsoft.com/office/officeart/2005/8/layout/chart3"/>
    <dgm:cxn modelId="{D870D0C9-530D-0E40-B730-980AE89E5B12}" srcId="{E7817C6A-B6CF-6149-85E7-BF4277886A56}" destId="{32ACE0B8-B68A-1F47-B8E3-5E5BC2E8E66D}" srcOrd="1" destOrd="0" parTransId="{9ED01174-8E7A-BF43-81A0-C81F2802D7C7}" sibTransId="{D6F39867-A424-ED40-9B66-7F0278713C5C}"/>
    <dgm:cxn modelId="{6A7EC936-E3B6-7E44-B442-95631EF797F4}" type="presOf" srcId="{3C8F041A-D027-9841-9238-8CECF67B7049}" destId="{BB8A1BD3-891B-6142-A739-A1FE62C5466A}" srcOrd="1" destOrd="0" presId="urn:microsoft.com/office/officeart/2005/8/layout/chart3"/>
    <dgm:cxn modelId="{CCD6115C-B6AD-E948-8BBF-4CF17D84B467}" srcId="{E7817C6A-B6CF-6149-85E7-BF4277886A56}" destId="{3C8F041A-D027-9841-9238-8CECF67B7049}" srcOrd="0" destOrd="0" parTransId="{1C743C36-29CA-E644-8281-7995A3201620}" sibTransId="{127D30CA-51AF-FD48-97B5-95EDDD736EA4}"/>
    <dgm:cxn modelId="{983B61EC-3871-F34F-B0FD-3B1F19F3A3FC}" type="presOf" srcId="{32ACE0B8-B68A-1F47-B8E3-5E5BC2E8E66D}" destId="{FEA1CED2-EE71-D348-BDCE-1480C71EBBBB}" srcOrd="0" destOrd="0" presId="urn:microsoft.com/office/officeart/2005/8/layout/chart3"/>
    <dgm:cxn modelId="{741AB46E-17DE-6E41-BDDA-396AC1998B02}" type="presOf" srcId="{5C1321D9-5744-AE47-B499-387035F70C0B}" destId="{F55CA776-B8D2-EC40-897A-44AAA9138928}" srcOrd="0" destOrd="0" presId="urn:microsoft.com/office/officeart/2005/8/layout/chart3"/>
    <dgm:cxn modelId="{040F91A4-E24B-264C-90A7-6C0B7118DEAC}" srcId="{E7817C6A-B6CF-6149-85E7-BF4277886A56}" destId="{5C1321D9-5744-AE47-B499-387035F70C0B}" srcOrd="4" destOrd="0" parTransId="{696F27EB-1C48-5C44-8BBE-7C91B584A7B9}" sibTransId="{18882949-AA78-8645-9AF3-68535789A106}"/>
    <dgm:cxn modelId="{3992217B-08D0-8F42-9726-30D2E4535F5D}" type="presOf" srcId="{F58EB090-5DD1-9843-8D82-132A3DAFCD88}" destId="{5ACD9E67-4679-984A-A013-224B9327678A}" srcOrd="0" destOrd="0" presId="urn:microsoft.com/office/officeart/2005/8/layout/chart3"/>
    <dgm:cxn modelId="{D3BB946B-C568-854E-94A1-DB6160224DA9}" srcId="{E7817C6A-B6CF-6149-85E7-BF4277886A56}" destId="{F58EB090-5DD1-9843-8D82-132A3DAFCD88}" srcOrd="3" destOrd="0" parTransId="{23D51312-5338-B243-8E7C-2F626E93E215}" sibTransId="{A811D9AB-8947-E246-9D82-86FA2B622893}"/>
    <dgm:cxn modelId="{3EDDA4D3-7B43-124E-9E7C-A0E524BFC586}" type="presOf" srcId="{F58EB090-5DD1-9843-8D82-132A3DAFCD88}" destId="{CD4F2B64-DEB6-0B45-8D9F-7C74870DF018}" srcOrd="1" destOrd="0" presId="urn:microsoft.com/office/officeart/2005/8/layout/chart3"/>
    <dgm:cxn modelId="{2E2C291E-C966-4A4F-AE59-B27E1F0B9D5C}" type="presOf" srcId="{88D8CF3D-EAD6-AC40-B917-B1D5890CE317}" destId="{9C39E57C-9EFE-3842-B28C-8846B751D347}" srcOrd="0" destOrd="0" presId="urn:microsoft.com/office/officeart/2005/8/layout/chart3"/>
    <dgm:cxn modelId="{71D5016E-F641-924D-B828-485A630E966E}" type="presOf" srcId="{E7817C6A-B6CF-6149-85E7-BF4277886A56}" destId="{E0E368F8-DC3D-054A-94E1-E62F9F9DAFB2}" srcOrd="0" destOrd="0" presId="urn:microsoft.com/office/officeart/2005/8/layout/chart3"/>
    <dgm:cxn modelId="{3361EE68-3FEC-874C-AE28-00BAA067FBF2}" type="presParOf" srcId="{E0E368F8-DC3D-054A-94E1-E62F9F9DAFB2}" destId="{D96FE1FC-A5E1-1447-BEC9-722B43CAE130}" srcOrd="0" destOrd="0" presId="urn:microsoft.com/office/officeart/2005/8/layout/chart3"/>
    <dgm:cxn modelId="{45B52B92-15C4-444D-B742-7C988EA5DACE}" type="presParOf" srcId="{E0E368F8-DC3D-054A-94E1-E62F9F9DAFB2}" destId="{BB8A1BD3-891B-6142-A739-A1FE62C5466A}" srcOrd="1" destOrd="0" presId="urn:microsoft.com/office/officeart/2005/8/layout/chart3"/>
    <dgm:cxn modelId="{C63F015A-003C-7F46-BF1B-4A5720A2D85F}" type="presParOf" srcId="{E0E368F8-DC3D-054A-94E1-E62F9F9DAFB2}" destId="{FEA1CED2-EE71-D348-BDCE-1480C71EBBBB}" srcOrd="2" destOrd="0" presId="urn:microsoft.com/office/officeart/2005/8/layout/chart3"/>
    <dgm:cxn modelId="{8BFA8120-B868-184F-9F5F-717326790590}" type="presParOf" srcId="{E0E368F8-DC3D-054A-94E1-E62F9F9DAFB2}" destId="{B2FC57C4-5087-974D-B147-A35E1606C9D9}" srcOrd="3" destOrd="0" presId="urn:microsoft.com/office/officeart/2005/8/layout/chart3"/>
    <dgm:cxn modelId="{76B20206-387B-E448-8EEE-F3F5295474D8}" type="presParOf" srcId="{E0E368F8-DC3D-054A-94E1-E62F9F9DAFB2}" destId="{9C39E57C-9EFE-3842-B28C-8846B751D347}" srcOrd="4" destOrd="0" presId="urn:microsoft.com/office/officeart/2005/8/layout/chart3"/>
    <dgm:cxn modelId="{B012D757-8734-714A-84AE-23B37F24316C}" type="presParOf" srcId="{E0E368F8-DC3D-054A-94E1-E62F9F9DAFB2}" destId="{58D55240-65E4-F443-9783-A5156D71BF30}" srcOrd="5" destOrd="0" presId="urn:microsoft.com/office/officeart/2005/8/layout/chart3"/>
    <dgm:cxn modelId="{7D7D7C2A-F648-3C43-A8F2-6D31D6BE37CA}" type="presParOf" srcId="{E0E368F8-DC3D-054A-94E1-E62F9F9DAFB2}" destId="{5ACD9E67-4679-984A-A013-224B9327678A}" srcOrd="6" destOrd="0" presId="urn:microsoft.com/office/officeart/2005/8/layout/chart3"/>
    <dgm:cxn modelId="{25B1BBAB-AEEB-0140-B0EE-020D89624D69}" type="presParOf" srcId="{E0E368F8-DC3D-054A-94E1-E62F9F9DAFB2}" destId="{CD4F2B64-DEB6-0B45-8D9F-7C74870DF018}" srcOrd="7" destOrd="0" presId="urn:microsoft.com/office/officeart/2005/8/layout/chart3"/>
    <dgm:cxn modelId="{D1072217-EC42-304E-844C-72A3E8646A16}" type="presParOf" srcId="{E0E368F8-DC3D-054A-94E1-E62F9F9DAFB2}" destId="{F55CA776-B8D2-EC40-897A-44AAA9138928}" srcOrd="8" destOrd="0" presId="urn:microsoft.com/office/officeart/2005/8/layout/chart3"/>
    <dgm:cxn modelId="{1D2039E4-862A-4346-893F-6ECE8279E864}" type="presParOf" srcId="{E0E368F8-DC3D-054A-94E1-E62F9F9DAFB2}" destId="{6F0A6507-0300-2B40-A0D0-D523CD609A1A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EB3101-5F27-BE43-90EA-D8A73DEEADD8}" type="doc">
      <dgm:prSet loTypeId="urn:microsoft.com/office/officeart/2005/8/layout/cycle6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7E5C28-D911-3245-8CF3-A4F5C54BD267}">
      <dgm:prSet custT="1"/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Привлечение новых клиентов</a:t>
          </a:r>
          <a:endParaRPr lang="x-none" sz="1600" b="1">
            <a:latin typeface="Arial" pitchFamily="34" charset="0"/>
            <a:cs typeface="Arial" pitchFamily="34" charset="0"/>
          </a:endParaRPr>
        </a:p>
      </dgm:t>
    </dgm:pt>
    <dgm:pt modelId="{36075D79-903F-DD4D-855B-6A6205B6859D}" type="parTrans" cxnId="{CEAB3734-0FE4-2649-873D-AF71C18CE5CF}">
      <dgm:prSet/>
      <dgm:spPr/>
      <dgm:t>
        <a:bodyPr/>
        <a:lstStyle/>
        <a:p>
          <a:endParaRPr lang="en-US"/>
        </a:p>
      </dgm:t>
    </dgm:pt>
    <dgm:pt modelId="{B6B57548-580E-B048-8BF3-295C5A2F6D62}" type="sibTrans" cxnId="{CEAB3734-0FE4-2649-873D-AF71C18CE5CF}">
      <dgm:prSet/>
      <dgm:spPr/>
      <dgm:t>
        <a:bodyPr/>
        <a:lstStyle/>
        <a:p>
          <a:endParaRPr lang="en-US" sz="2800" b="1"/>
        </a:p>
      </dgm:t>
    </dgm:pt>
    <dgm:pt modelId="{67AAC298-8386-A84E-BCF2-EABB4F44BEC6}">
      <dgm:prSet custT="1"/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 Выявление нужд и потребностей клиентов</a:t>
          </a:r>
          <a:endParaRPr lang="x-none" sz="1600" b="1" dirty="0">
            <a:latin typeface="Arial" pitchFamily="34" charset="0"/>
            <a:cs typeface="Arial" pitchFamily="34" charset="0"/>
          </a:endParaRPr>
        </a:p>
      </dgm:t>
    </dgm:pt>
    <dgm:pt modelId="{285E98CC-FC89-6946-AF4C-6269AC22773E}" type="parTrans" cxnId="{77008F76-CEE2-0F4E-BF74-D16200933F7D}">
      <dgm:prSet/>
      <dgm:spPr/>
      <dgm:t>
        <a:bodyPr/>
        <a:lstStyle/>
        <a:p>
          <a:endParaRPr lang="en-US"/>
        </a:p>
      </dgm:t>
    </dgm:pt>
    <dgm:pt modelId="{466D8542-9FE7-6940-B730-7B23ED9A96CC}" type="sibTrans" cxnId="{77008F76-CEE2-0F4E-BF74-D16200933F7D}">
      <dgm:prSet/>
      <dgm:spPr/>
      <dgm:t>
        <a:bodyPr/>
        <a:lstStyle/>
        <a:p>
          <a:endParaRPr lang="en-US" sz="2800" b="1"/>
        </a:p>
      </dgm:t>
    </dgm:pt>
    <dgm:pt modelId="{C9481AF1-1DC4-4748-BBC1-4DDAC8773D30}">
      <dgm:prSet custT="1"/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 Проведение презентаций продуктов и услуг</a:t>
          </a:r>
          <a:endParaRPr lang="x-none" sz="1600" b="1" dirty="0">
            <a:latin typeface="Arial" pitchFamily="34" charset="0"/>
            <a:cs typeface="Arial" pitchFamily="34" charset="0"/>
          </a:endParaRPr>
        </a:p>
      </dgm:t>
    </dgm:pt>
    <dgm:pt modelId="{7C961154-D3AA-1546-BC16-FA78BCD4FFDF}" type="parTrans" cxnId="{DC91001D-43E6-8041-838C-7ED50AA02630}">
      <dgm:prSet/>
      <dgm:spPr/>
      <dgm:t>
        <a:bodyPr/>
        <a:lstStyle/>
        <a:p>
          <a:endParaRPr lang="en-US"/>
        </a:p>
      </dgm:t>
    </dgm:pt>
    <dgm:pt modelId="{C2118F11-ACBD-9544-BE75-CCAB4884A3E2}" type="sibTrans" cxnId="{DC91001D-43E6-8041-838C-7ED50AA02630}">
      <dgm:prSet/>
      <dgm:spPr/>
      <dgm:t>
        <a:bodyPr/>
        <a:lstStyle/>
        <a:p>
          <a:endParaRPr lang="en-US" sz="2800" b="1"/>
        </a:p>
      </dgm:t>
    </dgm:pt>
    <dgm:pt modelId="{EBBEBC9B-B1AA-5E44-A68B-8D2052EA6202}">
      <dgm:prSet custT="1"/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 Изучение рынка </a:t>
          </a:r>
          <a:endParaRPr lang="x-none" sz="1600" b="1" dirty="0">
            <a:latin typeface="Arial" pitchFamily="34" charset="0"/>
            <a:cs typeface="Arial" pitchFamily="34" charset="0"/>
          </a:endParaRPr>
        </a:p>
      </dgm:t>
    </dgm:pt>
    <dgm:pt modelId="{0E88AD7D-9907-7B40-BF1B-05DB727B5BD7}" type="parTrans" cxnId="{94E2E374-5BC8-C247-8F38-A7BAA48DBED6}">
      <dgm:prSet/>
      <dgm:spPr/>
      <dgm:t>
        <a:bodyPr/>
        <a:lstStyle/>
        <a:p>
          <a:endParaRPr lang="en-US"/>
        </a:p>
      </dgm:t>
    </dgm:pt>
    <dgm:pt modelId="{B68B2890-FBBB-DC4E-A233-41C14C58A510}" type="sibTrans" cxnId="{94E2E374-5BC8-C247-8F38-A7BAA48DBED6}">
      <dgm:prSet/>
      <dgm:spPr/>
      <dgm:t>
        <a:bodyPr/>
        <a:lstStyle/>
        <a:p>
          <a:endParaRPr lang="en-US" sz="2800" b="1"/>
        </a:p>
      </dgm:t>
    </dgm:pt>
    <dgm:pt modelId="{89DB635C-D1F3-3646-A0B8-E737FA1FFF54}">
      <dgm:prSet custT="1"/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Налаживание контактов с государственными органами</a:t>
          </a:r>
          <a:endParaRPr lang="x-none" sz="1600" b="1" dirty="0">
            <a:latin typeface="Arial" pitchFamily="34" charset="0"/>
            <a:cs typeface="Arial" pitchFamily="34" charset="0"/>
          </a:endParaRPr>
        </a:p>
      </dgm:t>
    </dgm:pt>
    <dgm:pt modelId="{3363266D-5D47-AD4C-A760-3C9168DA8B69}" type="parTrans" cxnId="{60725719-EE8E-B84B-A63C-A2D6014EA1C7}">
      <dgm:prSet/>
      <dgm:spPr/>
      <dgm:t>
        <a:bodyPr/>
        <a:lstStyle/>
        <a:p>
          <a:endParaRPr lang="en-US"/>
        </a:p>
      </dgm:t>
    </dgm:pt>
    <dgm:pt modelId="{A2AA638F-CFBA-244E-8400-D3319DA16201}" type="sibTrans" cxnId="{60725719-EE8E-B84B-A63C-A2D6014EA1C7}">
      <dgm:prSet/>
      <dgm:spPr/>
      <dgm:t>
        <a:bodyPr/>
        <a:lstStyle/>
        <a:p>
          <a:endParaRPr lang="en-US" sz="2800" b="1"/>
        </a:p>
      </dgm:t>
    </dgm:pt>
    <dgm:pt modelId="{3A7B2E1F-5EE3-C846-ABD9-3DC9583B0585}">
      <dgm:prSet custT="1"/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Участие в выставках, экспозициях, семинарах</a:t>
          </a:r>
          <a:r>
            <a:rPr lang="x-none" sz="1600" b="1" dirty="0">
              <a:latin typeface="Arial" pitchFamily="34" charset="0"/>
              <a:cs typeface="Arial" pitchFamily="34" charset="0"/>
            </a:rPr>
            <a:t> </a:t>
          </a:r>
        </a:p>
      </dgm:t>
    </dgm:pt>
    <dgm:pt modelId="{73D48128-B082-344B-BE77-CF471E3DB127}" type="parTrans" cxnId="{E77EC6C2-F45C-ED4C-81B5-3C16E485FC5F}">
      <dgm:prSet/>
      <dgm:spPr/>
      <dgm:t>
        <a:bodyPr/>
        <a:lstStyle/>
        <a:p>
          <a:endParaRPr lang="en-US"/>
        </a:p>
      </dgm:t>
    </dgm:pt>
    <dgm:pt modelId="{54E1CC69-7D3A-EF4F-8741-899E67C940A8}" type="sibTrans" cxnId="{E77EC6C2-F45C-ED4C-81B5-3C16E485FC5F}">
      <dgm:prSet/>
      <dgm:spPr/>
      <dgm:t>
        <a:bodyPr/>
        <a:lstStyle/>
        <a:p>
          <a:endParaRPr lang="en-US" sz="2800" b="1"/>
        </a:p>
      </dgm:t>
    </dgm:pt>
    <dgm:pt modelId="{D779107E-CE57-A747-B444-AF8347EFA13B}" type="pres">
      <dgm:prSet presAssocID="{55EB3101-5F27-BE43-90EA-D8A73DEEAD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63B2C6-885A-1A4F-A558-8267EE8F3DC8}" type="pres">
      <dgm:prSet presAssocID="{3F7E5C28-D911-3245-8CF3-A4F5C54BD267}" presName="node" presStyleLbl="node1" presStyleIdx="0" presStyleCnt="6" custScaleX="129794" custScaleY="97015" custRadScaleRad="100569" custRadScaleInc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D315A-12CF-F74D-B2F9-1048B1ABA298}" type="pres">
      <dgm:prSet presAssocID="{3F7E5C28-D911-3245-8CF3-A4F5C54BD267}" presName="spNode" presStyleCnt="0"/>
      <dgm:spPr/>
    </dgm:pt>
    <dgm:pt modelId="{D1F41A1E-C287-C745-A263-4DFC9678ACC0}" type="pres">
      <dgm:prSet presAssocID="{B6B57548-580E-B048-8BF3-295C5A2F6D62}" presName="sibTrans" presStyleLbl="sibTrans1D1" presStyleIdx="0" presStyleCnt="6" custScaleX="2000000" custScaleY="1525513"/>
      <dgm:spPr/>
      <dgm:t>
        <a:bodyPr/>
        <a:lstStyle/>
        <a:p>
          <a:endParaRPr lang="ru-RU"/>
        </a:p>
      </dgm:t>
    </dgm:pt>
    <dgm:pt modelId="{0411EF70-503D-D64A-8FD8-C0270CB39E72}" type="pres">
      <dgm:prSet presAssocID="{67AAC298-8386-A84E-BCF2-EABB4F44BEC6}" presName="node" presStyleLbl="node1" presStyleIdx="1" presStyleCnt="6" custScaleX="129794" custScaleY="97015" custRadScaleRad="100286" custRadScaleInc="-1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FD1FE-FBBB-EA4A-953D-87855A5EC5CF}" type="pres">
      <dgm:prSet presAssocID="{67AAC298-8386-A84E-BCF2-EABB4F44BEC6}" presName="spNode" presStyleCnt="0"/>
      <dgm:spPr/>
    </dgm:pt>
    <dgm:pt modelId="{A1CF4F07-4E2C-D749-93EB-F5D1351D4805}" type="pres">
      <dgm:prSet presAssocID="{466D8542-9FE7-6940-B730-7B23ED9A96CC}" presName="sibTrans" presStyleLbl="sibTrans1D1" presStyleIdx="1" presStyleCnt="6" custScaleX="2000000" custScaleY="1525513"/>
      <dgm:spPr/>
      <dgm:t>
        <a:bodyPr/>
        <a:lstStyle/>
        <a:p>
          <a:endParaRPr lang="ru-RU"/>
        </a:p>
      </dgm:t>
    </dgm:pt>
    <dgm:pt modelId="{46E9208E-AA8E-354A-9A1D-D3BB10F28EC2}" type="pres">
      <dgm:prSet presAssocID="{C9481AF1-1DC4-4748-BBC1-4DDAC8773D30}" presName="node" presStyleLbl="node1" presStyleIdx="2" presStyleCnt="6" custScaleX="129794" custScaleY="97015" custRadScaleRad="99716" custRadScaleInc="-1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C3F2A-B040-C244-AB6B-6358E7CF51B6}" type="pres">
      <dgm:prSet presAssocID="{C9481AF1-1DC4-4748-BBC1-4DDAC8773D30}" presName="spNode" presStyleCnt="0"/>
      <dgm:spPr/>
    </dgm:pt>
    <dgm:pt modelId="{2A5C31E0-23AE-D945-A334-D041AD9390E4}" type="pres">
      <dgm:prSet presAssocID="{C2118F11-ACBD-9544-BE75-CCAB4884A3E2}" presName="sibTrans" presStyleLbl="sibTrans1D1" presStyleIdx="2" presStyleCnt="6" custScaleX="2000000" custScaleY="1525513"/>
      <dgm:spPr/>
      <dgm:t>
        <a:bodyPr/>
        <a:lstStyle/>
        <a:p>
          <a:endParaRPr lang="ru-RU"/>
        </a:p>
      </dgm:t>
    </dgm:pt>
    <dgm:pt modelId="{29ECD601-72CF-634E-9614-7137646D2B0D}" type="pres">
      <dgm:prSet presAssocID="{EBBEBC9B-B1AA-5E44-A68B-8D2052EA6202}" presName="node" presStyleLbl="node1" presStyleIdx="3" presStyleCnt="6" custScaleX="129794" custScaleY="97015" custRadScaleRad="99431" custRadScaleInc="-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FBE91-E2FF-E141-8085-8CB1DB3AF1F3}" type="pres">
      <dgm:prSet presAssocID="{EBBEBC9B-B1AA-5E44-A68B-8D2052EA6202}" presName="spNode" presStyleCnt="0"/>
      <dgm:spPr/>
    </dgm:pt>
    <dgm:pt modelId="{0B768E60-3CC0-414F-A38A-790A233A7543}" type="pres">
      <dgm:prSet presAssocID="{B68B2890-FBBB-DC4E-A233-41C14C58A510}" presName="sibTrans" presStyleLbl="sibTrans1D1" presStyleIdx="3" presStyleCnt="6" custScaleX="2000000" custScaleY="1525513"/>
      <dgm:spPr/>
      <dgm:t>
        <a:bodyPr/>
        <a:lstStyle/>
        <a:p>
          <a:endParaRPr lang="ru-RU"/>
        </a:p>
      </dgm:t>
    </dgm:pt>
    <dgm:pt modelId="{96CFB33E-1EDE-244A-AE58-4EA187022EBB}" type="pres">
      <dgm:prSet presAssocID="{89DB635C-D1F3-3646-A0B8-E737FA1FFF54}" presName="node" presStyleLbl="node1" presStyleIdx="4" presStyleCnt="6" custScaleX="129794" custScaleY="97015" custRadScaleRad="99716" custRadScaleInc="1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21C2B-548E-CA4F-B183-8204E87B7DE1}" type="pres">
      <dgm:prSet presAssocID="{89DB635C-D1F3-3646-A0B8-E737FA1FFF54}" presName="spNode" presStyleCnt="0"/>
      <dgm:spPr/>
    </dgm:pt>
    <dgm:pt modelId="{EDBF844C-E031-9847-9032-16A019B6D9DE}" type="pres">
      <dgm:prSet presAssocID="{A2AA638F-CFBA-244E-8400-D3319DA16201}" presName="sibTrans" presStyleLbl="sibTrans1D1" presStyleIdx="4" presStyleCnt="6" custScaleX="2000000" custScaleY="1525513"/>
      <dgm:spPr/>
      <dgm:t>
        <a:bodyPr/>
        <a:lstStyle/>
        <a:p>
          <a:endParaRPr lang="ru-RU"/>
        </a:p>
      </dgm:t>
    </dgm:pt>
    <dgm:pt modelId="{46A0AFDF-9FE8-884D-AE9A-05AC07DEFE30}" type="pres">
      <dgm:prSet presAssocID="{3A7B2E1F-5EE3-C846-ABD9-3DC9583B0585}" presName="node" presStyleLbl="node1" presStyleIdx="5" presStyleCnt="6" custScaleX="129794" custScaleY="97015" custRadScaleRad="100286" custRadScaleInc="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C8BF9-349D-5845-A301-DD17E8AC502E}" type="pres">
      <dgm:prSet presAssocID="{3A7B2E1F-5EE3-C846-ABD9-3DC9583B0585}" presName="spNode" presStyleCnt="0"/>
      <dgm:spPr/>
    </dgm:pt>
    <dgm:pt modelId="{3A468AE9-CB6C-AE41-A73E-45B39819811E}" type="pres">
      <dgm:prSet presAssocID="{54E1CC69-7D3A-EF4F-8741-899E67C940A8}" presName="sibTrans" presStyleLbl="sibTrans1D1" presStyleIdx="5" presStyleCnt="6" custScaleX="2000000" custScaleY="1525513"/>
      <dgm:spPr/>
      <dgm:t>
        <a:bodyPr/>
        <a:lstStyle/>
        <a:p>
          <a:endParaRPr lang="ru-RU"/>
        </a:p>
      </dgm:t>
    </dgm:pt>
  </dgm:ptLst>
  <dgm:cxnLst>
    <dgm:cxn modelId="{9769BBDD-816B-204F-954F-5584BBBF94D2}" type="presOf" srcId="{B68B2890-FBBB-DC4E-A233-41C14C58A510}" destId="{0B768E60-3CC0-414F-A38A-790A233A7543}" srcOrd="0" destOrd="0" presId="urn:microsoft.com/office/officeart/2005/8/layout/cycle6"/>
    <dgm:cxn modelId="{56F05111-6B68-9344-AF4B-7B444C6FA950}" type="presOf" srcId="{3F7E5C28-D911-3245-8CF3-A4F5C54BD267}" destId="{AD63B2C6-885A-1A4F-A558-8267EE8F3DC8}" srcOrd="0" destOrd="0" presId="urn:microsoft.com/office/officeart/2005/8/layout/cycle6"/>
    <dgm:cxn modelId="{CEAB3734-0FE4-2649-873D-AF71C18CE5CF}" srcId="{55EB3101-5F27-BE43-90EA-D8A73DEEADD8}" destId="{3F7E5C28-D911-3245-8CF3-A4F5C54BD267}" srcOrd="0" destOrd="0" parTransId="{36075D79-903F-DD4D-855B-6A6205B6859D}" sibTransId="{B6B57548-580E-B048-8BF3-295C5A2F6D62}"/>
    <dgm:cxn modelId="{1895FCA0-331E-BC42-B89B-8ACB11C97F0D}" type="presOf" srcId="{55EB3101-5F27-BE43-90EA-D8A73DEEADD8}" destId="{D779107E-CE57-A747-B444-AF8347EFA13B}" srcOrd="0" destOrd="0" presId="urn:microsoft.com/office/officeart/2005/8/layout/cycle6"/>
    <dgm:cxn modelId="{94E2E374-5BC8-C247-8F38-A7BAA48DBED6}" srcId="{55EB3101-5F27-BE43-90EA-D8A73DEEADD8}" destId="{EBBEBC9B-B1AA-5E44-A68B-8D2052EA6202}" srcOrd="3" destOrd="0" parTransId="{0E88AD7D-9907-7B40-BF1B-05DB727B5BD7}" sibTransId="{B68B2890-FBBB-DC4E-A233-41C14C58A510}"/>
    <dgm:cxn modelId="{77008F76-CEE2-0F4E-BF74-D16200933F7D}" srcId="{55EB3101-5F27-BE43-90EA-D8A73DEEADD8}" destId="{67AAC298-8386-A84E-BCF2-EABB4F44BEC6}" srcOrd="1" destOrd="0" parTransId="{285E98CC-FC89-6946-AF4C-6269AC22773E}" sibTransId="{466D8542-9FE7-6940-B730-7B23ED9A96CC}"/>
    <dgm:cxn modelId="{DC91001D-43E6-8041-838C-7ED50AA02630}" srcId="{55EB3101-5F27-BE43-90EA-D8A73DEEADD8}" destId="{C9481AF1-1DC4-4748-BBC1-4DDAC8773D30}" srcOrd="2" destOrd="0" parTransId="{7C961154-D3AA-1546-BC16-FA78BCD4FFDF}" sibTransId="{C2118F11-ACBD-9544-BE75-CCAB4884A3E2}"/>
    <dgm:cxn modelId="{5B27B6D7-C6F4-7C43-AD16-411A859BD34C}" type="presOf" srcId="{C9481AF1-1DC4-4748-BBC1-4DDAC8773D30}" destId="{46E9208E-AA8E-354A-9A1D-D3BB10F28EC2}" srcOrd="0" destOrd="0" presId="urn:microsoft.com/office/officeart/2005/8/layout/cycle6"/>
    <dgm:cxn modelId="{85ED7880-C5C4-CB4D-BF5B-F33A358BAF4E}" type="presOf" srcId="{3A7B2E1F-5EE3-C846-ABD9-3DC9583B0585}" destId="{46A0AFDF-9FE8-884D-AE9A-05AC07DEFE30}" srcOrd="0" destOrd="0" presId="urn:microsoft.com/office/officeart/2005/8/layout/cycle6"/>
    <dgm:cxn modelId="{60725719-EE8E-B84B-A63C-A2D6014EA1C7}" srcId="{55EB3101-5F27-BE43-90EA-D8A73DEEADD8}" destId="{89DB635C-D1F3-3646-A0B8-E737FA1FFF54}" srcOrd="4" destOrd="0" parTransId="{3363266D-5D47-AD4C-A760-3C9168DA8B69}" sibTransId="{A2AA638F-CFBA-244E-8400-D3319DA16201}"/>
    <dgm:cxn modelId="{2DB581C7-0690-8940-B6F0-408468D64E7B}" type="presOf" srcId="{89DB635C-D1F3-3646-A0B8-E737FA1FFF54}" destId="{96CFB33E-1EDE-244A-AE58-4EA187022EBB}" srcOrd="0" destOrd="0" presId="urn:microsoft.com/office/officeart/2005/8/layout/cycle6"/>
    <dgm:cxn modelId="{49E180A0-B011-F143-9740-5FEAED064F7C}" type="presOf" srcId="{C2118F11-ACBD-9544-BE75-CCAB4884A3E2}" destId="{2A5C31E0-23AE-D945-A334-D041AD9390E4}" srcOrd="0" destOrd="0" presId="urn:microsoft.com/office/officeart/2005/8/layout/cycle6"/>
    <dgm:cxn modelId="{228827C9-0461-8749-A837-90A2661744ED}" type="presOf" srcId="{B6B57548-580E-B048-8BF3-295C5A2F6D62}" destId="{D1F41A1E-C287-C745-A263-4DFC9678ACC0}" srcOrd="0" destOrd="0" presId="urn:microsoft.com/office/officeart/2005/8/layout/cycle6"/>
    <dgm:cxn modelId="{E77EC6C2-F45C-ED4C-81B5-3C16E485FC5F}" srcId="{55EB3101-5F27-BE43-90EA-D8A73DEEADD8}" destId="{3A7B2E1F-5EE3-C846-ABD9-3DC9583B0585}" srcOrd="5" destOrd="0" parTransId="{73D48128-B082-344B-BE77-CF471E3DB127}" sibTransId="{54E1CC69-7D3A-EF4F-8741-899E67C940A8}"/>
    <dgm:cxn modelId="{33473FF9-0950-ED4B-AE13-8A1590C51183}" type="presOf" srcId="{466D8542-9FE7-6940-B730-7B23ED9A96CC}" destId="{A1CF4F07-4E2C-D749-93EB-F5D1351D4805}" srcOrd="0" destOrd="0" presId="urn:microsoft.com/office/officeart/2005/8/layout/cycle6"/>
    <dgm:cxn modelId="{A17F4534-297F-3D4C-A5F9-B8AC22D3C10B}" type="presOf" srcId="{67AAC298-8386-A84E-BCF2-EABB4F44BEC6}" destId="{0411EF70-503D-D64A-8FD8-C0270CB39E72}" srcOrd="0" destOrd="0" presId="urn:microsoft.com/office/officeart/2005/8/layout/cycle6"/>
    <dgm:cxn modelId="{FBC73327-4EC5-A34B-BE12-752BE39A57C5}" type="presOf" srcId="{A2AA638F-CFBA-244E-8400-D3319DA16201}" destId="{EDBF844C-E031-9847-9032-16A019B6D9DE}" srcOrd="0" destOrd="0" presId="urn:microsoft.com/office/officeart/2005/8/layout/cycle6"/>
    <dgm:cxn modelId="{5988FB30-3A0C-4942-8430-2534EBA8B063}" type="presOf" srcId="{54E1CC69-7D3A-EF4F-8741-899E67C940A8}" destId="{3A468AE9-CB6C-AE41-A73E-45B39819811E}" srcOrd="0" destOrd="0" presId="urn:microsoft.com/office/officeart/2005/8/layout/cycle6"/>
    <dgm:cxn modelId="{C089C54A-8B04-F247-B718-10D195D7028A}" type="presOf" srcId="{EBBEBC9B-B1AA-5E44-A68B-8D2052EA6202}" destId="{29ECD601-72CF-634E-9614-7137646D2B0D}" srcOrd="0" destOrd="0" presId="urn:microsoft.com/office/officeart/2005/8/layout/cycle6"/>
    <dgm:cxn modelId="{CA7904CF-FD48-2E46-AD21-29483A8CCD2F}" type="presParOf" srcId="{D779107E-CE57-A747-B444-AF8347EFA13B}" destId="{AD63B2C6-885A-1A4F-A558-8267EE8F3DC8}" srcOrd="0" destOrd="0" presId="urn:microsoft.com/office/officeart/2005/8/layout/cycle6"/>
    <dgm:cxn modelId="{56ABFA4F-FA09-1047-9998-DE2560CB9565}" type="presParOf" srcId="{D779107E-CE57-A747-B444-AF8347EFA13B}" destId="{01DD315A-12CF-F74D-B2F9-1048B1ABA298}" srcOrd="1" destOrd="0" presId="urn:microsoft.com/office/officeart/2005/8/layout/cycle6"/>
    <dgm:cxn modelId="{3192D08B-1776-D040-9CC2-A11FEB69FD7E}" type="presParOf" srcId="{D779107E-CE57-A747-B444-AF8347EFA13B}" destId="{D1F41A1E-C287-C745-A263-4DFC9678ACC0}" srcOrd="2" destOrd="0" presId="urn:microsoft.com/office/officeart/2005/8/layout/cycle6"/>
    <dgm:cxn modelId="{53D87E75-E17F-7642-AD7D-BFC9107524B6}" type="presParOf" srcId="{D779107E-CE57-A747-B444-AF8347EFA13B}" destId="{0411EF70-503D-D64A-8FD8-C0270CB39E72}" srcOrd="3" destOrd="0" presId="urn:microsoft.com/office/officeart/2005/8/layout/cycle6"/>
    <dgm:cxn modelId="{BCFC6313-B4C2-5B45-A2E5-281D367F674D}" type="presParOf" srcId="{D779107E-CE57-A747-B444-AF8347EFA13B}" destId="{A58FD1FE-FBBB-EA4A-953D-87855A5EC5CF}" srcOrd="4" destOrd="0" presId="urn:microsoft.com/office/officeart/2005/8/layout/cycle6"/>
    <dgm:cxn modelId="{D6CE926B-8C26-2F4F-856D-5CF7870A4713}" type="presParOf" srcId="{D779107E-CE57-A747-B444-AF8347EFA13B}" destId="{A1CF4F07-4E2C-D749-93EB-F5D1351D4805}" srcOrd="5" destOrd="0" presId="urn:microsoft.com/office/officeart/2005/8/layout/cycle6"/>
    <dgm:cxn modelId="{985A2751-14CA-9E4B-B576-BF7BD532F812}" type="presParOf" srcId="{D779107E-CE57-A747-B444-AF8347EFA13B}" destId="{46E9208E-AA8E-354A-9A1D-D3BB10F28EC2}" srcOrd="6" destOrd="0" presId="urn:microsoft.com/office/officeart/2005/8/layout/cycle6"/>
    <dgm:cxn modelId="{6531CFB8-C0DF-0746-BC69-1C9D9E33ECC8}" type="presParOf" srcId="{D779107E-CE57-A747-B444-AF8347EFA13B}" destId="{FF0C3F2A-B040-C244-AB6B-6358E7CF51B6}" srcOrd="7" destOrd="0" presId="urn:microsoft.com/office/officeart/2005/8/layout/cycle6"/>
    <dgm:cxn modelId="{FA19D009-1D54-294A-88AF-711B76EA8ABC}" type="presParOf" srcId="{D779107E-CE57-A747-B444-AF8347EFA13B}" destId="{2A5C31E0-23AE-D945-A334-D041AD9390E4}" srcOrd="8" destOrd="0" presId="urn:microsoft.com/office/officeart/2005/8/layout/cycle6"/>
    <dgm:cxn modelId="{87FB97A1-29D7-2C44-86AD-6F4CDA515ED2}" type="presParOf" srcId="{D779107E-CE57-A747-B444-AF8347EFA13B}" destId="{29ECD601-72CF-634E-9614-7137646D2B0D}" srcOrd="9" destOrd="0" presId="urn:microsoft.com/office/officeart/2005/8/layout/cycle6"/>
    <dgm:cxn modelId="{A842A2D7-5B98-644B-BCDA-A148E772CF34}" type="presParOf" srcId="{D779107E-CE57-A747-B444-AF8347EFA13B}" destId="{FDBFBE91-E2FF-E141-8085-8CB1DB3AF1F3}" srcOrd="10" destOrd="0" presId="urn:microsoft.com/office/officeart/2005/8/layout/cycle6"/>
    <dgm:cxn modelId="{12504830-9F49-0643-8427-F5858EF34E78}" type="presParOf" srcId="{D779107E-CE57-A747-B444-AF8347EFA13B}" destId="{0B768E60-3CC0-414F-A38A-790A233A7543}" srcOrd="11" destOrd="0" presId="urn:microsoft.com/office/officeart/2005/8/layout/cycle6"/>
    <dgm:cxn modelId="{E980964F-1D6F-7B4A-BC68-8D247B7F36D5}" type="presParOf" srcId="{D779107E-CE57-A747-B444-AF8347EFA13B}" destId="{96CFB33E-1EDE-244A-AE58-4EA187022EBB}" srcOrd="12" destOrd="0" presId="urn:microsoft.com/office/officeart/2005/8/layout/cycle6"/>
    <dgm:cxn modelId="{B9399543-857B-9442-B8BA-EE7EAB78190E}" type="presParOf" srcId="{D779107E-CE57-A747-B444-AF8347EFA13B}" destId="{4E221C2B-548E-CA4F-B183-8204E87B7DE1}" srcOrd="13" destOrd="0" presId="urn:microsoft.com/office/officeart/2005/8/layout/cycle6"/>
    <dgm:cxn modelId="{3010E2EB-765F-3542-B540-BB607C29413F}" type="presParOf" srcId="{D779107E-CE57-A747-B444-AF8347EFA13B}" destId="{EDBF844C-E031-9847-9032-16A019B6D9DE}" srcOrd="14" destOrd="0" presId="urn:microsoft.com/office/officeart/2005/8/layout/cycle6"/>
    <dgm:cxn modelId="{B4D59CBD-7C36-BE47-8F49-19689B6B7515}" type="presParOf" srcId="{D779107E-CE57-A747-B444-AF8347EFA13B}" destId="{46A0AFDF-9FE8-884D-AE9A-05AC07DEFE30}" srcOrd="15" destOrd="0" presId="urn:microsoft.com/office/officeart/2005/8/layout/cycle6"/>
    <dgm:cxn modelId="{F885E86D-2088-554E-ADC7-E37E77865443}" type="presParOf" srcId="{D779107E-CE57-A747-B444-AF8347EFA13B}" destId="{67BC8BF9-349D-5845-A301-DD17E8AC502E}" srcOrd="16" destOrd="0" presId="urn:microsoft.com/office/officeart/2005/8/layout/cycle6"/>
    <dgm:cxn modelId="{F4449C5F-FC31-9C47-9B8E-57A92F076341}" type="presParOf" srcId="{D779107E-CE57-A747-B444-AF8347EFA13B}" destId="{3A468AE9-CB6C-AE41-A73E-45B39819811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EB3101-5F27-BE43-90EA-D8A73DEEADD8}" type="doc">
      <dgm:prSet loTypeId="urn:microsoft.com/office/officeart/2005/8/layout/cycle6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7E5C28-D911-3245-8CF3-A4F5C54BD267}">
      <dgm:prSet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Удержание и сопровождение клиентов</a:t>
          </a:r>
          <a:endParaRPr lang="x-none" sz="1600" b="1" dirty="0">
            <a:latin typeface="Arial" pitchFamily="34" charset="0"/>
            <a:cs typeface="Arial" pitchFamily="34" charset="0"/>
          </a:endParaRPr>
        </a:p>
      </dgm:t>
    </dgm:pt>
    <dgm:pt modelId="{36075D79-903F-DD4D-855B-6A6205B6859D}" type="parTrans" cxnId="{CEAB3734-0FE4-2649-873D-AF71C18CE5CF}">
      <dgm:prSet/>
      <dgm:spPr/>
      <dgm:t>
        <a:bodyPr/>
        <a:lstStyle/>
        <a:p>
          <a:endParaRPr lang="en-US"/>
        </a:p>
      </dgm:t>
    </dgm:pt>
    <dgm:pt modelId="{B6B57548-580E-B048-8BF3-295C5A2F6D62}" type="sibTrans" cxnId="{CEAB3734-0FE4-2649-873D-AF71C18CE5CF}">
      <dgm:prSet/>
      <dgm:spPr/>
      <dgm:t>
        <a:bodyPr/>
        <a:lstStyle/>
        <a:p>
          <a:endParaRPr lang="en-US" sz="1600" b="1"/>
        </a:p>
      </dgm:t>
    </dgm:pt>
    <dgm:pt modelId="{C963A50C-7EC7-694F-8432-04F067D59D8D}">
      <dgm:prSet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Анализ действующей клиентской базы и мониторинг текущей деятельности</a:t>
          </a:r>
          <a:endParaRPr lang="x-none" sz="1600" dirty="0">
            <a:latin typeface="Arial" pitchFamily="34" charset="0"/>
            <a:cs typeface="Arial" pitchFamily="34" charset="0"/>
          </a:endParaRPr>
        </a:p>
      </dgm:t>
    </dgm:pt>
    <dgm:pt modelId="{303730C1-6832-C448-A8C8-7099B637BA97}" type="parTrans" cxnId="{17EBD941-A607-7540-9869-E99DA29F0347}">
      <dgm:prSet/>
      <dgm:spPr/>
      <dgm:t>
        <a:bodyPr/>
        <a:lstStyle/>
        <a:p>
          <a:endParaRPr lang="en-US"/>
        </a:p>
      </dgm:t>
    </dgm:pt>
    <dgm:pt modelId="{C874A5A8-CDE9-A345-9D13-5FBD46782C13}" type="sibTrans" cxnId="{17EBD941-A607-7540-9869-E99DA29F0347}">
      <dgm:prSet/>
      <dgm:spPr/>
      <dgm:t>
        <a:bodyPr/>
        <a:lstStyle/>
        <a:p>
          <a:endParaRPr lang="en-US" sz="1600"/>
        </a:p>
      </dgm:t>
    </dgm:pt>
    <dgm:pt modelId="{96056315-B108-A246-8F98-DF425AEA0982}">
      <dgm:prSet custT="1"/>
      <dgm:spPr/>
      <dgm:t>
        <a:bodyPr/>
        <a:lstStyle/>
        <a:p>
          <a:r>
            <a:rPr lang="en-US" sz="1600" dirty="0">
              <a:latin typeface="Arial" pitchFamily="34" charset="0"/>
              <a:cs typeface="Arial" pitchFamily="34" charset="0"/>
            </a:rPr>
            <a:t>Cross</a:t>
          </a:r>
          <a:r>
            <a:rPr lang="ru-RU" sz="1600" dirty="0">
              <a:latin typeface="Arial" pitchFamily="34" charset="0"/>
              <a:cs typeface="Arial" pitchFamily="34" charset="0"/>
            </a:rPr>
            <a:t>-</a:t>
          </a:r>
          <a:r>
            <a:rPr lang="en-US" sz="1600" dirty="0">
              <a:latin typeface="Arial" pitchFamily="34" charset="0"/>
              <a:cs typeface="Arial" pitchFamily="34" charset="0"/>
            </a:rPr>
            <a:t>selling </a:t>
          </a:r>
          <a:endParaRPr lang="x-none" sz="1600" dirty="0">
            <a:latin typeface="Arial" pitchFamily="34" charset="0"/>
            <a:cs typeface="Arial" pitchFamily="34" charset="0"/>
          </a:endParaRPr>
        </a:p>
      </dgm:t>
    </dgm:pt>
    <dgm:pt modelId="{01FF1781-BE9E-7F42-B972-D1AAB32F83AB}" type="parTrans" cxnId="{C9382583-9208-5C47-9EFD-7B579AB1307B}">
      <dgm:prSet/>
      <dgm:spPr/>
      <dgm:t>
        <a:bodyPr/>
        <a:lstStyle/>
        <a:p>
          <a:endParaRPr lang="en-US"/>
        </a:p>
      </dgm:t>
    </dgm:pt>
    <dgm:pt modelId="{38E55A9C-798D-4B40-A827-75CF336537AB}" type="sibTrans" cxnId="{C9382583-9208-5C47-9EFD-7B579AB1307B}">
      <dgm:prSet/>
      <dgm:spPr/>
      <dgm:t>
        <a:bodyPr/>
        <a:lstStyle/>
        <a:p>
          <a:endParaRPr lang="en-US" sz="1600"/>
        </a:p>
      </dgm:t>
    </dgm:pt>
    <dgm:pt modelId="{2C0E79BF-0A9E-A74B-BE66-7FA852644BC1}">
      <dgm:prSet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Решение всех текущих вопросов клиента</a:t>
          </a:r>
          <a:endParaRPr lang="x-none" sz="1600" dirty="0">
            <a:latin typeface="Arial" pitchFamily="34" charset="0"/>
            <a:cs typeface="Arial" pitchFamily="34" charset="0"/>
          </a:endParaRPr>
        </a:p>
      </dgm:t>
    </dgm:pt>
    <dgm:pt modelId="{8B109DDD-1CAC-3A44-BD1E-B12C3B08C67A}" type="parTrans" cxnId="{B8C67E2C-AE72-774D-AA0D-00C325B9CDBA}">
      <dgm:prSet/>
      <dgm:spPr/>
      <dgm:t>
        <a:bodyPr/>
        <a:lstStyle/>
        <a:p>
          <a:endParaRPr lang="en-US"/>
        </a:p>
      </dgm:t>
    </dgm:pt>
    <dgm:pt modelId="{F38ED12B-061E-F84A-ABCA-4663ECE82122}" type="sibTrans" cxnId="{B8C67E2C-AE72-774D-AA0D-00C325B9CDBA}">
      <dgm:prSet/>
      <dgm:spPr/>
      <dgm:t>
        <a:bodyPr/>
        <a:lstStyle/>
        <a:p>
          <a:endParaRPr lang="en-US" sz="1600"/>
        </a:p>
      </dgm:t>
    </dgm:pt>
    <dgm:pt modelId="{E92BDA40-8D5B-6B48-9212-F1DBB973C76D}">
      <dgm:prSet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Поддержка корпоративных отношений</a:t>
          </a:r>
          <a:endParaRPr lang="x-none" sz="1600" dirty="0">
            <a:latin typeface="Arial" pitchFamily="34" charset="0"/>
            <a:cs typeface="Arial" pitchFamily="34" charset="0"/>
          </a:endParaRPr>
        </a:p>
      </dgm:t>
    </dgm:pt>
    <dgm:pt modelId="{D980D67D-D370-294D-9CC6-1F949927ABBF}" type="parTrans" cxnId="{94F3CCC5-413F-9A4D-9CD9-97A814EAAE46}">
      <dgm:prSet/>
      <dgm:spPr/>
      <dgm:t>
        <a:bodyPr/>
        <a:lstStyle/>
        <a:p>
          <a:endParaRPr lang="en-US"/>
        </a:p>
      </dgm:t>
    </dgm:pt>
    <dgm:pt modelId="{BAA16016-E7A6-A446-9093-8DD7808C6A52}" type="sibTrans" cxnId="{94F3CCC5-413F-9A4D-9CD9-97A814EAAE46}">
      <dgm:prSet/>
      <dgm:spPr/>
      <dgm:t>
        <a:bodyPr/>
        <a:lstStyle/>
        <a:p>
          <a:endParaRPr lang="en-US" sz="1600"/>
        </a:p>
      </dgm:t>
    </dgm:pt>
    <dgm:pt modelId="{4C79A5E6-9D83-3E4A-9956-A3D88E865603}">
      <dgm:prSet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Разработка индивидуальных предложений для клиента</a:t>
          </a:r>
          <a:endParaRPr lang="x-none" sz="1600" dirty="0">
            <a:latin typeface="Arial" pitchFamily="34" charset="0"/>
            <a:cs typeface="Arial" pitchFamily="34" charset="0"/>
          </a:endParaRPr>
        </a:p>
      </dgm:t>
    </dgm:pt>
    <dgm:pt modelId="{8773B08D-BC4F-8A4F-A430-98660C1A2D9E}" type="parTrans" cxnId="{6983E789-97E0-1141-91BA-9B79A2D93ED6}">
      <dgm:prSet/>
      <dgm:spPr/>
      <dgm:t>
        <a:bodyPr/>
        <a:lstStyle/>
        <a:p>
          <a:endParaRPr lang="en-US"/>
        </a:p>
      </dgm:t>
    </dgm:pt>
    <dgm:pt modelId="{91641888-47C8-324B-B4B8-EF57F771C630}" type="sibTrans" cxnId="{6983E789-97E0-1141-91BA-9B79A2D93ED6}">
      <dgm:prSet/>
      <dgm:spPr/>
      <dgm:t>
        <a:bodyPr/>
        <a:lstStyle/>
        <a:p>
          <a:endParaRPr lang="en-US" sz="1600"/>
        </a:p>
      </dgm:t>
    </dgm:pt>
    <dgm:pt modelId="{7484277A-A4F4-2049-8E08-3DE1D22F0EC0}">
      <dgm:prSet custT="1"/>
      <dgm:spPr/>
      <dgm:t>
        <a:bodyPr/>
        <a:lstStyle/>
        <a:p>
          <a:r>
            <a:rPr lang="ru-RU" sz="1600" dirty="0">
              <a:latin typeface="Arial" pitchFamily="34" charset="0"/>
              <a:cs typeface="Arial" pitchFamily="34" charset="0"/>
            </a:rPr>
            <a:t>Консалтинг</a:t>
          </a:r>
          <a:r>
            <a:rPr lang="ru-RU" sz="1600" dirty="0"/>
            <a:t> </a:t>
          </a:r>
          <a:endParaRPr lang="x-none" sz="1600" dirty="0"/>
        </a:p>
      </dgm:t>
    </dgm:pt>
    <dgm:pt modelId="{C025D44E-303A-874C-AAFC-AECC079D1EB0}" type="parTrans" cxnId="{35DFFCCD-230A-F24F-8A49-4EC993465D42}">
      <dgm:prSet/>
      <dgm:spPr/>
      <dgm:t>
        <a:bodyPr/>
        <a:lstStyle/>
        <a:p>
          <a:endParaRPr lang="en-US"/>
        </a:p>
      </dgm:t>
    </dgm:pt>
    <dgm:pt modelId="{38210001-D0EF-9D43-9F19-57693D3761B7}" type="sibTrans" cxnId="{35DFFCCD-230A-F24F-8A49-4EC993465D42}">
      <dgm:prSet/>
      <dgm:spPr/>
      <dgm:t>
        <a:bodyPr/>
        <a:lstStyle/>
        <a:p>
          <a:endParaRPr lang="en-US" sz="1600"/>
        </a:p>
      </dgm:t>
    </dgm:pt>
    <dgm:pt modelId="{D779107E-CE57-A747-B444-AF8347EFA13B}" type="pres">
      <dgm:prSet presAssocID="{55EB3101-5F27-BE43-90EA-D8A73DEEAD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63B2C6-885A-1A4F-A558-8267EE8F3DC8}" type="pres">
      <dgm:prSet presAssocID="{3F7E5C28-D911-3245-8CF3-A4F5C54BD267}" presName="node" presStyleLbl="node1" presStyleIdx="0" presStyleCnt="7" custScaleX="191778" custScaleY="165730" custRadScaleRad="100569" custRadScaleInc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AACE0-C04B-B449-9FB8-3593C5B036AB}" type="pres">
      <dgm:prSet presAssocID="{3F7E5C28-D911-3245-8CF3-A4F5C54BD267}" presName="spNode" presStyleCnt="0"/>
      <dgm:spPr/>
    </dgm:pt>
    <dgm:pt modelId="{1D7170DD-02C6-454C-9DA0-584F0D925AC4}" type="pres">
      <dgm:prSet presAssocID="{B6B57548-580E-B048-8BF3-295C5A2F6D62}" presName="sibTrans" presStyleLbl="sibTrans1D1" presStyleIdx="0" presStyleCnt="7" custScaleX="1829319" custScaleY="2000000"/>
      <dgm:spPr/>
      <dgm:t>
        <a:bodyPr/>
        <a:lstStyle/>
        <a:p>
          <a:endParaRPr lang="ru-RU"/>
        </a:p>
      </dgm:t>
    </dgm:pt>
    <dgm:pt modelId="{4B959DD1-3790-C242-A020-67815E5F77D4}" type="pres">
      <dgm:prSet presAssocID="{C963A50C-7EC7-694F-8432-04F067D59D8D}" presName="node" presStyleLbl="node1" presStyleIdx="1" presStyleCnt="7" custScaleX="147087" custScaleY="221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A7703-E299-0749-9861-A027C900ECB8}" type="pres">
      <dgm:prSet presAssocID="{C963A50C-7EC7-694F-8432-04F067D59D8D}" presName="spNode" presStyleCnt="0"/>
      <dgm:spPr/>
    </dgm:pt>
    <dgm:pt modelId="{68675144-0343-F44A-8ADE-83663B9AF26A}" type="pres">
      <dgm:prSet presAssocID="{C874A5A8-CDE9-A345-9D13-5FBD46782C13}" presName="sibTrans" presStyleLbl="sibTrans1D1" presStyleIdx="1" presStyleCnt="7" custScaleX="1829319" custScaleY="2000000"/>
      <dgm:spPr/>
      <dgm:t>
        <a:bodyPr/>
        <a:lstStyle/>
        <a:p>
          <a:endParaRPr lang="ru-RU"/>
        </a:p>
      </dgm:t>
    </dgm:pt>
    <dgm:pt modelId="{A668E601-1834-0640-9505-FCDF09B08B98}" type="pres">
      <dgm:prSet presAssocID="{96056315-B108-A246-8F98-DF425AEA0982}" presName="node" presStyleLbl="node1" presStyleIdx="2" presStyleCnt="7" custScaleX="147755" custScaleY="170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AAB9D-0F26-CC42-B24E-254997E32880}" type="pres">
      <dgm:prSet presAssocID="{96056315-B108-A246-8F98-DF425AEA0982}" presName="spNode" presStyleCnt="0"/>
      <dgm:spPr/>
    </dgm:pt>
    <dgm:pt modelId="{66ACE023-8DED-424C-9DD2-4051C7CDC85B}" type="pres">
      <dgm:prSet presAssocID="{38E55A9C-798D-4B40-A827-75CF336537AB}" presName="sibTrans" presStyleLbl="sibTrans1D1" presStyleIdx="2" presStyleCnt="7" custScaleX="1829319" custScaleY="2000000"/>
      <dgm:spPr/>
      <dgm:t>
        <a:bodyPr/>
        <a:lstStyle/>
        <a:p>
          <a:endParaRPr lang="ru-RU"/>
        </a:p>
      </dgm:t>
    </dgm:pt>
    <dgm:pt modelId="{008607E4-52F2-5842-BF9B-3E8B319BBF76}" type="pres">
      <dgm:prSet presAssocID="{2C0E79BF-0A9E-A74B-BE66-7FA852644BC1}" presName="node" presStyleLbl="node1" presStyleIdx="3" presStyleCnt="7" custScaleX="147755" custScaleY="170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4E045-24F8-AB46-9744-4D508852C1D6}" type="pres">
      <dgm:prSet presAssocID="{2C0E79BF-0A9E-A74B-BE66-7FA852644BC1}" presName="spNode" presStyleCnt="0"/>
      <dgm:spPr/>
    </dgm:pt>
    <dgm:pt modelId="{FEA68042-3194-4846-B4D4-44B2908E3A62}" type="pres">
      <dgm:prSet presAssocID="{F38ED12B-061E-F84A-ABCA-4663ECE82122}" presName="sibTrans" presStyleLbl="sibTrans1D1" presStyleIdx="3" presStyleCnt="7" custScaleX="1829319" custScaleY="2000000"/>
      <dgm:spPr/>
      <dgm:t>
        <a:bodyPr/>
        <a:lstStyle/>
        <a:p>
          <a:endParaRPr lang="ru-RU"/>
        </a:p>
      </dgm:t>
    </dgm:pt>
    <dgm:pt modelId="{021068BC-DB48-4A4E-B83C-A6675D82A25D}" type="pres">
      <dgm:prSet presAssocID="{E92BDA40-8D5B-6B48-9212-F1DBB973C76D}" presName="node" presStyleLbl="node1" presStyleIdx="4" presStyleCnt="7" custScaleX="147755" custScaleY="170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00405-5083-6549-B900-26BE6F7BE750}" type="pres">
      <dgm:prSet presAssocID="{E92BDA40-8D5B-6B48-9212-F1DBB973C76D}" presName="spNode" presStyleCnt="0"/>
      <dgm:spPr/>
    </dgm:pt>
    <dgm:pt modelId="{3706D203-33AE-B143-88DB-BCEEF38BF6A7}" type="pres">
      <dgm:prSet presAssocID="{BAA16016-E7A6-A446-9093-8DD7808C6A52}" presName="sibTrans" presStyleLbl="sibTrans1D1" presStyleIdx="4" presStyleCnt="7" custScaleX="1829319" custScaleY="2000000"/>
      <dgm:spPr/>
      <dgm:t>
        <a:bodyPr/>
        <a:lstStyle/>
        <a:p>
          <a:endParaRPr lang="ru-RU"/>
        </a:p>
      </dgm:t>
    </dgm:pt>
    <dgm:pt modelId="{12F13C5F-3462-404C-B2AA-A06256CBDD10}" type="pres">
      <dgm:prSet presAssocID="{4C79A5E6-9D83-3E4A-9956-A3D88E865603}" presName="node" presStyleLbl="node1" presStyleIdx="5" presStyleCnt="7" custScaleX="155358" custScaleY="170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452B6-17A1-334C-918C-763BFB4E23B9}" type="pres">
      <dgm:prSet presAssocID="{4C79A5E6-9D83-3E4A-9956-A3D88E865603}" presName="spNode" presStyleCnt="0"/>
      <dgm:spPr/>
    </dgm:pt>
    <dgm:pt modelId="{5138A56E-0C7E-3949-82A7-864ADC4452E0}" type="pres">
      <dgm:prSet presAssocID="{91641888-47C8-324B-B4B8-EF57F771C630}" presName="sibTrans" presStyleLbl="sibTrans1D1" presStyleIdx="5" presStyleCnt="7" custScaleX="1829319" custScaleY="2000000"/>
      <dgm:spPr/>
      <dgm:t>
        <a:bodyPr/>
        <a:lstStyle/>
        <a:p>
          <a:endParaRPr lang="ru-RU"/>
        </a:p>
      </dgm:t>
    </dgm:pt>
    <dgm:pt modelId="{05DD7D8F-494E-4B4F-8DA9-0A42FF82796C}" type="pres">
      <dgm:prSet presAssocID="{7484277A-A4F4-2049-8E08-3DE1D22F0EC0}" presName="node" presStyleLbl="node1" presStyleIdx="6" presStyleCnt="7" custScaleX="147755" custScaleY="170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70715-B49E-D54C-974C-BD5F6ED9C0CA}" type="pres">
      <dgm:prSet presAssocID="{7484277A-A4F4-2049-8E08-3DE1D22F0EC0}" presName="spNode" presStyleCnt="0"/>
      <dgm:spPr/>
    </dgm:pt>
    <dgm:pt modelId="{414572FC-A9A0-764B-939D-796668BF1678}" type="pres">
      <dgm:prSet presAssocID="{38210001-D0EF-9D43-9F19-57693D3761B7}" presName="sibTrans" presStyleLbl="sibTrans1D1" presStyleIdx="6" presStyleCnt="7" custScaleX="1829319" custScaleY="2000000"/>
      <dgm:spPr/>
      <dgm:t>
        <a:bodyPr/>
        <a:lstStyle/>
        <a:p>
          <a:endParaRPr lang="ru-RU"/>
        </a:p>
      </dgm:t>
    </dgm:pt>
  </dgm:ptLst>
  <dgm:cxnLst>
    <dgm:cxn modelId="{9CBEDF2C-77F6-0E4D-AF12-C33E9D78EF99}" type="presOf" srcId="{C874A5A8-CDE9-A345-9D13-5FBD46782C13}" destId="{68675144-0343-F44A-8ADE-83663B9AF26A}" srcOrd="0" destOrd="0" presId="urn:microsoft.com/office/officeart/2005/8/layout/cycle6"/>
    <dgm:cxn modelId="{CEAB3734-0FE4-2649-873D-AF71C18CE5CF}" srcId="{55EB3101-5F27-BE43-90EA-D8A73DEEADD8}" destId="{3F7E5C28-D911-3245-8CF3-A4F5C54BD267}" srcOrd="0" destOrd="0" parTransId="{36075D79-903F-DD4D-855B-6A6205B6859D}" sibTransId="{B6B57548-580E-B048-8BF3-295C5A2F6D62}"/>
    <dgm:cxn modelId="{6983E789-97E0-1141-91BA-9B79A2D93ED6}" srcId="{55EB3101-5F27-BE43-90EA-D8A73DEEADD8}" destId="{4C79A5E6-9D83-3E4A-9956-A3D88E865603}" srcOrd="5" destOrd="0" parTransId="{8773B08D-BC4F-8A4F-A430-98660C1A2D9E}" sibTransId="{91641888-47C8-324B-B4B8-EF57F771C630}"/>
    <dgm:cxn modelId="{F7E680A9-3E75-214B-8B40-9EB8DAAE8F3E}" type="presOf" srcId="{B6B57548-580E-B048-8BF3-295C5A2F6D62}" destId="{1D7170DD-02C6-454C-9DA0-584F0D925AC4}" srcOrd="0" destOrd="0" presId="urn:microsoft.com/office/officeart/2005/8/layout/cycle6"/>
    <dgm:cxn modelId="{0271AF96-7A3E-F343-8709-3FD00F353162}" type="presOf" srcId="{F38ED12B-061E-F84A-ABCA-4663ECE82122}" destId="{FEA68042-3194-4846-B4D4-44B2908E3A62}" srcOrd="0" destOrd="0" presId="urn:microsoft.com/office/officeart/2005/8/layout/cycle6"/>
    <dgm:cxn modelId="{35DFFCCD-230A-F24F-8A49-4EC993465D42}" srcId="{55EB3101-5F27-BE43-90EA-D8A73DEEADD8}" destId="{7484277A-A4F4-2049-8E08-3DE1D22F0EC0}" srcOrd="6" destOrd="0" parTransId="{C025D44E-303A-874C-AAFC-AECC079D1EB0}" sibTransId="{38210001-D0EF-9D43-9F19-57693D3761B7}"/>
    <dgm:cxn modelId="{88237B21-64C8-4C45-81ED-BEB32C068CC6}" type="presOf" srcId="{4C79A5E6-9D83-3E4A-9956-A3D88E865603}" destId="{12F13C5F-3462-404C-B2AA-A06256CBDD10}" srcOrd="0" destOrd="0" presId="urn:microsoft.com/office/officeart/2005/8/layout/cycle6"/>
    <dgm:cxn modelId="{9CC849BC-1C12-434F-9FE2-78D55C1E2F0A}" type="presOf" srcId="{91641888-47C8-324B-B4B8-EF57F771C630}" destId="{5138A56E-0C7E-3949-82A7-864ADC4452E0}" srcOrd="0" destOrd="0" presId="urn:microsoft.com/office/officeart/2005/8/layout/cycle6"/>
    <dgm:cxn modelId="{643EF17A-4C0F-6744-8EBB-63065C89672D}" type="presOf" srcId="{38E55A9C-798D-4B40-A827-75CF336537AB}" destId="{66ACE023-8DED-424C-9DD2-4051C7CDC85B}" srcOrd="0" destOrd="0" presId="urn:microsoft.com/office/officeart/2005/8/layout/cycle6"/>
    <dgm:cxn modelId="{2972229F-A59B-D847-A043-8F1EF4C5E2C5}" type="presOf" srcId="{96056315-B108-A246-8F98-DF425AEA0982}" destId="{A668E601-1834-0640-9505-FCDF09B08B98}" srcOrd="0" destOrd="0" presId="urn:microsoft.com/office/officeart/2005/8/layout/cycle6"/>
    <dgm:cxn modelId="{F2FC504C-DB6E-024E-B2D0-79979F344167}" type="presOf" srcId="{7484277A-A4F4-2049-8E08-3DE1D22F0EC0}" destId="{05DD7D8F-494E-4B4F-8DA9-0A42FF82796C}" srcOrd="0" destOrd="0" presId="urn:microsoft.com/office/officeart/2005/8/layout/cycle6"/>
    <dgm:cxn modelId="{17EBD941-A607-7540-9869-E99DA29F0347}" srcId="{55EB3101-5F27-BE43-90EA-D8A73DEEADD8}" destId="{C963A50C-7EC7-694F-8432-04F067D59D8D}" srcOrd="1" destOrd="0" parTransId="{303730C1-6832-C448-A8C8-7099B637BA97}" sibTransId="{C874A5A8-CDE9-A345-9D13-5FBD46782C13}"/>
    <dgm:cxn modelId="{97AAF850-2017-D441-B02C-279D13EBDD1C}" type="presOf" srcId="{E92BDA40-8D5B-6B48-9212-F1DBB973C76D}" destId="{021068BC-DB48-4A4E-B83C-A6675D82A25D}" srcOrd="0" destOrd="0" presId="urn:microsoft.com/office/officeart/2005/8/layout/cycle6"/>
    <dgm:cxn modelId="{1895FCA0-331E-BC42-B89B-8ACB11C97F0D}" type="presOf" srcId="{55EB3101-5F27-BE43-90EA-D8A73DEEADD8}" destId="{D779107E-CE57-A747-B444-AF8347EFA13B}" srcOrd="0" destOrd="0" presId="urn:microsoft.com/office/officeart/2005/8/layout/cycle6"/>
    <dgm:cxn modelId="{C9382583-9208-5C47-9EFD-7B579AB1307B}" srcId="{55EB3101-5F27-BE43-90EA-D8A73DEEADD8}" destId="{96056315-B108-A246-8F98-DF425AEA0982}" srcOrd="2" destOrd="0" parTransId="{01FF1781-BE9E-7F42-B972-D1AAB32F83AB}" sibTransId="{38E55A9C-798D-4B40-A827-75CF336537AB}"/>
    <dgm:cxn modelId="{94F3CCC5-413F-9A4D-9CD9-97A814EAAE46}" srcId="{55EB3101-5F27-BE43-90EA-D8A73DEEADD8}" destId="{E92BDA40-8D5B-6B48-9212-F1DBB973C76D}" srcOrd="4" destOrd="0" parTransId="{D980D67D-D370-294D-9CC6-1F949927ABBF}" sibTransId="{BAA16016-E7A6-A446-9093-8DD7808C6A52}"/>
    <dgm:cxn modelId="{40A814B4-2756-CC4B-B716-5C94039DA9F3}" type="presOf" srcId="{2C0E79BF-0A9E-A74B-BE66-7FA852644BC1}" destId="{008607E4-52F2-5842-BF9B-3E8B319BBF76}" srcOrd="0" destOrd="0" presId="urn:microsoft.com/office/officeart/2005/8/layout/cycle6"/>
    <dgm:cxn modelId="{33FC3543-9BBD-1348-852A-7A630DD10D07}" type="presOf" srcId="{BAA16016-E7A6-A446-9093-8DD7808C6A52}" destId="{3706D203-33AE-B143-88DB-BCEEF38BF6A7}" srcOrd="0" destOrd="0" presId="urn:microsoft.com/office/officeart/2005/8/layout/cycle6"/>
    <dgm:cxn modelId="{56F05111-6B68-9344-AF4B-7B444C6FA950}" type="presOf" srcId="{3F7E5C28-D911-3245-8CF3-A4F5C54BD267}" destId="{AD63B2C6-885A-1A4F-A558-8267EE8F3DC8}" srcOrd="0" destOrd="0" presId="urn:microsoft.com/office/officeart/2005/8/layout/cycle6"/>
    <dgm:cxn modelId="{2851F0D9-8608-E54A-8D18-FD5E66FEB095}" type="presOf" srcId="{38210001-D0EF-9D43-9F19-57693D3761B7}" destId="{414572FC-A9A0-764B-939D-796668BF1678}" srcOrd="0" destOrd="0" presId="urn:microsoft.com/office/officeart/2005/8/layout/cycle6"/>
    <dgm:cxn modelId="{E541F9EE-4A6F-D248-A842-9043A6CD34A2}" type="presOf" srcId="{C963A50C-7EC7-694F-8432-04F067D59D8D}" destId="{4B959DD1-3790-C242-A020-67815E5F77D4}" srcOrd="0" destOrd="0" presId="urn:microsoft.com/office/officeart/2005/8/layout/cycle6"/>
    <dgm:cxn modelId="{B8C67E2C-AE72-774D-AA0D-00C325B9CDBA}" srcId="{55EB3101-5F27-BE43-90EA-D8A73DEEADD8}" destId="{2C0E79BF-0A9E-A74B-BE66-7FA852644BC1}" srcOrd="3" destOrd="0" parTransId="{8B109DDD-1CAC-3A44-BD1E-B12C3B08C67A}" sibTransId="{F38ED12B-061E-F84A-ABCA-4663ECE82122}"/>
    <dgm:cxn modelId="{CA7904CF-FD48-2E46-AD21-29483A8CCD2F}" type="presParOf" srcId="{D779107E-CE57-A747-B444-AF8347EFA13B}" destId="{AD63B2C6-885A-1A4F-A558-8267EE8F3DC8}" srcOrd="0" destOrd="0" presId="urn:microsoft.com/office/officeart/2005/8/layout/cycle6"/>
    <dgm:cxn modelId="{F4F5410A-46C2-AA41-A59E-0917AA8BB8E4}" type="presParOf" srcId="{D779107E-CE57-A747-B444-AF8347EFA13B}" destId="{708AACE0-C04B-B449-9FB8-3593C5B036AB}" srcOrd="1" destOrd="0" presId="urn:microsoft.com/office/officeart/2005/8/layout/cycle6"/>
    <dgm:cxn modelId="{E33B5582-2245-9249-9D4C-3C6BA9EF083D}" type="presParOf" srcId="{D779107E-CE57-A747-B444-AF8347EFA13B}" destId="{1D7170DD-02C6-454C-9DA0-584F0D925AC4}" srcOrd="2" destOrd="0" presId="urn:microsoft.com/office/officeart/2005/8/layout/cycle6"/>
    <dgm:cxn modelId="{20F1C6EB-0C60-D548-8DB8-C1FC16C56A7F}" type="presParOf" srcId="{D779107E-CE57-A747-B444-AF8347EFA13B}" destId="{4B959DD1-3790-C242-A020-67815E5F77D4}" srcOrd="3" destOrd="0" presId="urn:microsoft.com/office/officeart/2005/8/layout/cycle6"/>
    <dgm:cxn modelId="{6A08B301-DF23-1B49-A427-A08C4C34310F}" type="presParOf" srcId="{D779107E-CE57-A747-B444-AF8347EFA13B}" destId="{118A7703-E299-0749-9861-A027C900ECB8}" srcOrd="4" destOrd="0" presId="urn:microsoft.com/office/officeart/2005/8/layout/cycle6"/>
    <dgm:cxn modelId="{82675102-1D97-8A42-AF32-C886DC77E537}" type="presParOf" srcId="{D779107E-CE57-A747-B444-AF8347EFA13B}" destId="{68675144-0343-F44A-8ADE-83663B9AF26A}" srcOrd="5" destOrd="0" presId="urn:microsoft.com/office/officeart/2005/8/layout/cycle6"/>
    <dgm:cxn modelId="{FCB8AA32-07C8-164C-BCA8-512BF6E0CE28}" type="presParOf" srcId="{D779107E-CE57-A747-B444-AF8347EFA13B}" destId="{A668E601-1834-0640-9505-FCDF09B08B98}" srcOrd="6" destOrd="0" presId="urn:microsoft.com/office/officeart/2005/8/layout/cycle6"/>
    <dgm:cxn modelId="{ECDF3611-BECF-1941-A4A1-B2BD9A3BD6EC}" type="presParOf" srcId="{D779107E-CE57-A747-B444-AF8347EFA13B}" destId="{619AAB9D-0F26-CC42-B24E-254997E32880}" srcOrd="7" destOrd="0" presId="urn:microsoft.com/office/officeart/2005/8/layout/cycle6"/>
    <dgm:cxn modelId="{6ACA85D1-A5BB-9842-B053-955710C3B670}" type="presParOf" srcId="{D779107E-CE57-A747-B444-AF8347EFA13B}" destId="{66ACE023-8DED-424C-9DD2-4051C7CDC85B}" srcOrd="8" destOrd="0" presId="urn:microsoft.com/office/officeart/2005/8/layout/cycle6"/>
    <dgm:cxn modelId="{DFE24867-05BF-7F49-A92A-82F8B67E74BE}" type="presParOf" srcId="{D779107E-CE57-A747-B444-AF8347EFA13B}" destId="{008607E4-52F2-5842-BF9B-3E8B319BBF76}" srcOrd="9" destOrd="0" presId="urn:microsoft.com/office/officeart/2005/8/layout/cycle6"/>
    <dgm:cxn modelId="{BF95FF8B-45CF-FA41-91FF-961414A34E37}" type="presParOf" srcId="{D779107E-CE57-A747-B444-AF8347EFA13B}" destId="{B864E045-24F8-AB46-9744-4D508852C1D6}" srcOrd="10" destOrd="0" presId="urn:microsoft.com/office/officeart/2005/8/layout/cycle6"/>
    <dgm:cxn modelId="{BAD32A18-FB0A-6F40-B853-69F771AD1EF6}" type="presParOf" srcId="{D779107E-CE57-A747-B444-AF8347EFA13B}" destId="{FEA68042-3194-4846-B4D4-44B2908E3A62}" srcOrd="11" destOrd="0" presId="urn:microsoft.com/office/officeart/2005/8/layout/cycle6"/>
    <dgm:cxn modelId="{78D7D2AE-64DC-BE4B-9E73-B91405159028}" type="presParOf" srcId="{D779107E-CE57-A747-B444-AF8347EFA13B}" destId="{021068BC-DB48-4A4E-B83C-A6675D82A25D}" srcOrd="12" destOrd="0" presId="urn:microsoft.com/office/officeart/2005/8/layout/cycle6"/>
    <dgm:cxn modelId="{82E7FA92-4D0A-5649-875D-6D0E0F284027}" type="presParOf" srcId="{D779107E-CE57-A747-B444-AF8347EFA13B}" destId="{C9000405-5083-6549-B900-26BE6F7BE750}" srcOrd="13" destOrd="0" presId="urn:microsoft.com/office/officeart/2005/8/layout/cycle6"/>
    <dgm:cxn modelId="{5EA24899-EB29-1744-AAF2-82B4F66795C9}" type="presParOf" srcId="{D779107E-CE57-A747-B444-AF8347EFA13B}" destId="{3706D203-33AE-B143-88DB-BCEEF38BF6A7}" srcOrd="14" destOrd="0" presId="urn:microsoft.com/office/officeart/2005/8/layout/cycle6"/>
    <dgm:cxn modelId="{0E547221-EE6A-A74E-9648-63C351B059FD}" type="presParOf" srcId="{D779107E-CE57-A747-B444-AF8347EFA13B}" destId="{12F13C5F-3462-404C-B2AA-A06256CBDD10}" srcOrd="15" destOrd="0" presId="urn:microsoft.com/office/officeart/2005/8/layout/cycle6"/>
    <dgm:cxn modelId="{7566BDEA-E985-1345-8E6C-607A3F104DA4}" type="presParOf" srcId="{D779107E-CE57-A747-B444-AF8347EFA13B}" destId="{EC2452B6-17A1-334C-918C-763BFB4E23B9}" srcOrd="16" destOrd="0" presId="urn:microsoft.com/office/officeart/2005/8/layout/cycle6"/>
    <dgm:cxn modelId="{8C78E746-1989-9143-82F0-2941B9A8AC5D}" type="presParOf" srcId="{D779107E-CE57-A747-B444-AF8347EFA13B}" destId="{5138A56E-0C7E-3949-82A7-864ADC4452E0}" srcOrd="17" destOrd="0" presId="urn:microsoft.com/office/officeart/2005/8/layout/cycle6"/>
    <dgm:cxn modelId="{C4512D5C-589F-F348-B39D-9F0AC6A65DD0}" type="presParOf" srcId="{D779107E-CE57-A747-B444-AF8347EFA13B}" destId="{05DD7D8F-494E-4B4F-8DA9-0A42FF82796C}" srcOrd="18" destOrd="0" presId="urn:microsoft.com/office/officeart/2005/8/layout/cycle6"/>
    <dgm:cxn modelId="{89C6ED05-B51F-3643-8E90-0D4A9D375D75}" type="presParOf" srcId="{D779107E-CE57-A747-B444-AF8347EFA13B}" destId="{42F70715-B49E-D54C-974C-BD5F6ED9C0CA}" srcOrd="19" destOrd="0" presId="urn:microsoft.com/office/officeart/2005/8/layout/cycle6"/>
    <dgm:cxn modelId="{070B1816-CEB9-8144-9DC6-DE16DC3927F2}" type="presParOf" srcId="{D779107E-CE57-A747-B444-AF8347EFA13B}" destId="{414572FC-A9A0-764B-939D-796668BF167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B9C17A-D071-4A4A-A6B5-2AEDCCC15DA6}" type="doc">
      <dgm:prSet loTypeId="urn:microsoft.com/office/officeart/2008/layout/VerticalCurvedList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C469C6-FC7B-9544-B5C3-E807C3D164C5}">
      <dgm:prSet custT="1"/>
      <dgm:spPr/>
      <dgm:t>
        <a:bodyPr/>
        <a:lstStyle/>
        <a:p>
          <a:r>
            <a:rPr lang="ru-RU" sz="1800">
              <a:latin typeface="Arial" panose="020B0604020202020204" pitchFamily="34" charset="0"/>
              <a:cs typeface="Arial" panose="020B0604020202020204" pitchFamily="34" charset="0"/>
            </a:rPr>
            <a:t>Исследование рынка;</a:t>
          </a:r>
          <a:endParaRPr lang="x-non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12EA3-2896-D741-ACFC-B4FBD441BD0E}" type="parTrans" cxnId="{7BE69ED2-75F4-004F-8C91-4B79C6BA58CA}">
      <dgm:prSet/>
      <dgm:spPr/>
      <dgm:t>
        <a:bodyPr/>
        <a:lstStyle/>
        <a:p>
          <a:endParaRPr lang="en-US"/>
        </a:p>
      </dgm:t>
    </dgm:pt>
    <dgm:pt modelId="{AABB4406-7EB4-E247-BB6F-25BE75FC5D43}" type="sibTrans" cxnId="{7BE69ED2-75F4-004F-8C91-4B79C6BA58C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1D6C68-9A05-D142-8F33-E77200B59804}">
      <dgm:prSet custT="1"/>
      <dgm:spPr/>
      <dgm:t>
        <a:bodyPr/>
        <a:lstStyle/>
        <a:p>
          <a:r>
            <a:rPr lang="ru-RU" sz="1800">
              <a:latin typeface="Arial" panose="020B0604020202020204" pitchFamily="34" charset="0"/>
              <a:cs typeface="Arial" panose="020B0604020202020204" pitchFamily="34" charset="0"/>
            </a:rPr>
            <a:t>Планирование рынка;</a:t>
          </a:r>
          <a:endParaRPr lang="x-non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95994-2295-CE43-8DD7-CA42F5E2C894}" type="parTrans" cxnId="{AA1E7A19-4001-5E47-96C1-2967EDD49FDD}">
      <dgm:prSet/>
      <dgm:spPr/>
      <dgm:t>
        <a:bodyPr/>
        <a:lstStyle/>
        <a:p>
          <a:endParaRPr lang="en-US"/>
        </a:p>
      </dgm:t>
    </dgm:pt>
    <dgm:pt modelId="{5269BC96-EBFD-C64A-BED6-88E8F8A8B1C8}" type="sibTrans" cxnId="{AA1E7A19-4001-5E47-96C1-2967EDD49FDD}">
      <dgm:prSet/>
      <dgm:spPr/>
      <dgm:t>
        <a:bodyPr/>
        <a:lstStyle/>
        <a:p>
          <a:endParaRPr lang="en-US"/>
        </a:p>
      </dgm:t>
    </dgm:pt>
    <dgm:pt modelId="{0D19321B-D359-8A4E-86E7-4C6528F618B3}">
      <dgm:prSet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Отношения на рынке;</a:t>
          </a:r>
          <a:endParaRPr lang="x-non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6CD1A-1ED1-9F47-A6AF-F9119BA21523}" type="parTrans" cxnId="{D640C38C-C802-D54F-86D2-305EC2F96546}">
      <dgm:prSet/>
      <dgm:spPr/>
      <dgm:t>
        <a:bodyPr/>
        <a:lstStyle/>
        <a:p>
          <a:endParaRPr lang="en-US"/>
        </a:p>
      </dgm:t>
    </dgm:pt>
    <dgm:pt modelId="{9BC54780-0885-A544-B743-3B42A99539EB}" type="sibTrans" cxnId="{D640C38C-C802-D54F-86D2-305EC2F96546}">
      <dgm:prSet/>
      <dgm:spPr/>
      <dgm:t>
        <a:bodyPr/>
        <a:lstStyle/>
        <a:p>
          <a:endParaRPr lang="en-US"/>
        </a:p>
      </dgm:t>
    </dgm:pt>
    <dgm:pt modelId="{AEDAC267-6E4E-DE47-8055-BCD2D90BB0E7}">
      <dgm:prSet custT="1"/>
      <dgm:spPr/>
      <dgm:t>
        <a:bodyPr/>
        <a:lstStyle/>
        <a:p>
          <a:r>
            <a:rPr lang="ru-RU" sz="1800">
              <a:latin typeface="Arial" panose="020B0604020202020204" pitchFamily="34" charset="0"/>
              <a:cs typeface="Arial" panose="020B0604020202020204" pitchFamily="34" charset="0"/>
            </a:rPr>
            <a:t>Реклама;</a:t>
          </a:r>
          <a:endParaRPr lang="x-non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39B1B9-4A00-324E-93ED-78F9D554D5A5}" type="parTrans" cxnId="{2E1CE451-C2F0-B645-B1FC-7BED467F68A7}">
      <dgm:prSet/>
      <dgm:spPr/>
      <dgm:t>
        <a:bodyPr/>
        <a:lstStyle/>
        <a:p>
          <a:endParaRPr lang="en-US"/>
        </a:p>
      </dgm:t>
    </dgm:pt>
    <dgm:pt modelId="{489E6D51-7371-EE4B-8924-633DDC960839}" type="sibTrans" cxnId="{2E1CE451-C2F0-B645-B1FC-7BED467F68A7}">
      <dgm:prSet/>
      <dgm:spPr/>
      <dgm:t>
        <a:bodyPr/>
        <a:lstStyle/>
        <a:p>
          <a:endParaRPr lang="en-US"/>
        </a:p>
      </dgm:t>
    </dgm:pt>
    <dgm:pt modelId="{AD84EF26-B59C-744A-A391-2A90C29B98D2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Продвижение услуг банка;</a:t>
          </a:r>
          <a:endParaRPr lang="x-non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4C58EE-9F5A-134B-A50E-8E457D886C85}" type="parTrans" cxnId="{54677ECD-AE11-6446-AD1B-3A19168541D0}">
      <dgm:prSet/>
      <dgm:spPr/>
      <dgm:t>
        <a:bodyPr/>
        <a:lstStyle/>
        <a:p>
          <a:endParaRPr lang="en-US"/>
        </a:p>
      </dgm:t>
    </dgm:pt>
    <dgm:pt modelId="{84AB2E90-CFEB-B94C-B0D6-D9FB72D200A5}" type="sibTrans" cxnId="{54677ECD-AE11-6446-AD1B-3A19168541D0}">
      <dgm:prSet/>
      <dgm:spPr/>
      <dgm:t>
        <a:bodyPr/>
        <a:lstStyle/>
        <a:p>
          <a:endParaRPr lang="en-US"/>
        </a:p>
      </dgm:t>
    </dgm:pt>
    <dgm:pt modelId="{6BAE2D95-301F-C44B-AA4C-292A7ADB0AA6}">
      <dgm:prSet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Рекламная продукция и прочие публикации;</a:t>
          </a:r>
          <a:endParaRPr lang="x-non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C8A51-816D-CD44-999D-E0BDE8BDA00C}" type="parTrans" cxnId="{BE82D271-8EA5-8648-B1C1-A32D7EFB3789}">
      <dgm:prSet/>
      <dgm:spPr/>
      <dgm:t>
        <a:bodyPr/>
        <a:lstStyle/>
        <a:p>
          <a:endParaRPr lang="en-US"/>
        </a:p>
      </dgm:t>
    </dgm:pt>
    <dgm:pt modelId="{5595AF28-D337-A548-B714-A36F5DF0143F}" type="sibTrans" cxnId="{BE82D271-8EA5-8648-B1C1-A32D7EFB3789}">
      <dgm:prSet/>
      <dgm:spPr/>
      <dgm:t>
        <a:bodyPr/>
        <a:lstStyle/>
        <a:p>
          <a:endParaRPr lang="en-US"/>
        </a:p>
      </dgm:t>
    </dgm:pt>
    <dgm:pt modelId="{395CF20C-0EB8-B24C-9F3F-C6282C26A546}">
      <dgm:prSet custT="1"/>
      <dgm:spPr/>
      <dgm:t>
        <a:bodyPr/>
        <a:lstStyle/>
        <a:p>
          <a:r>
            <a:rPr lang="ru-RU" sz="1800">
              <a:latin typeface="Arial" panose="020B0604020202020204" pitchFamily="34" charset="0"/>
              <a:cs typeface="Arial" panose="020B0604020202020204" pitchFamily="34" charset="0"/>
            </a:rPr>
            <a:t>Обслуживание клиента;</a:t>
          </a:r>
          <a:endParaRPr lang="x-non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BC9280-2FDC-2E43-BE07-9B24478C102B}" type="parTrans" cxnId="{32CFCD74-3F31-6640-B3C3-429EA26C1343}">
      <dgm:prSet/>
      <dgm:spPr/>
      <dgm:t>
        <a:bodyPr/>
        <a:lstStyle/>
        <a:p>
          <a:endParaRPr lang="en-US"/>
        </a:p>
      </dgm:t>
    </dgm:pt>
    <dgm:pt modelId="{283EC878-D5A8-B94B-862F-9C22E24A530D}" type="sibTrans" cxnId="{32CFCD74-3F31-6640-B3C3-429EA26C1343}">
      <dgm:prSet/>
      <dgm:spPr/>
      <dgm:t>
        <a:bodyPr/>
        <a:lstStyle/>
        <a:p>
          <a:endParaRPr lang="en-US"/>
        </a:p>
      </dgm:t>
    </dgm:pt>
    <dgm:pt modelId="{6447D3B3-D7A9-9A49-8B52-D8F141666DB1}">
      <dgm:prSet/>
      <dgm:spPr/>
      <dgm:t>
        <a:bodyPr/>
        <a:lstStyle/>
        <a:p>
          <a:endParaRPr lang="ru-RU"/>
        </a:p>
      </dgm:t>
    </dgm:pt>
    <dgm:pt modelId="{B81C2D14-DE1F-D24E-9919-B4ADE368718E}" type="parTrans" cxnId="{CEF35B24-FD1F-DA46-A647-C9E3D6314094}">
      <dgm:prSet/>
      <dgm:spPr/>
      <dgm:t>
        <a:bodyPr/>
        <a:lstStyle/>
        <a:p>
          <a:endParaRPr lang="en-US"/>
        </a:p>
      </dgm:t>
    </dgm:pt>
    <dgm:pt modelId="{A5A19CBF-B7C5-CF47-8D9B-AABCF61A1AF8}" type="sibTrans" cxnId="{CEF35B24-FD1F-DA46-A647-C9E3D6314094}">
      <dgm:prSet/>
      <dgm:spPr/>
      <dgm:t>
        <a:bodyPr/>
        <a:lstStyle/>
        <a:p>
          <a:endParaRPr lang="en-US"/>
        </a:p>
      </dgm:t>
    </dgm:pt>
    <dgm:pt modelId="{003CD667-B0F5-4347-A8C5-CB4AE38AD910}">
      <dgm:prSet/>
      <dgm:spPr/>
      <dgm:t>
        <a:bodyPr/>
        <a:lstStyle/>
        <a:p>
          <a:endParaRPr lang="ru-RU"/>
        </a:p>
      </dgm:t>
    </dgm:pt>
    <dgm:pt modelId="{BAFF49F0-6662-0F45-B65E-3C718FA5EE3B}" type="parTrans" cxnId="{543B40D4-6D69-6248-8D00-CD343BE304B1}">
      <dgm:prSet/>
      <dgm:spPr/>
      <dgm:t>
        <a:bodyPr/>
        <a:lstStyle/>
        <a:p>
          <a:endParaRPr lang="en-US"/>
        </a:p>
      </dgm:t>
    </dgm:pt>
    <dgm:pt modelId="{3CA41063-3227-BB43-9E4F-E618126DCA7C}" type="sibTrans" cxnId="{543B40D4-6D69-6248-8D00-CD343BE304B1}">
      <dgm:prSet/>
      <dgm:spPr/>
      <dgm:t>
        <a:bodyPr/>
        <a:lstStyle/>
        <a:p>
          <a:endParaRPr lang="en-US"/>
        </a:p>
      </dgm:t>
    </dgm:pt>
    <dgm:pt modelId="{825D0640-3134-DD49-8D35-3BDF8C150FBA}">
      <dgm:prSet/>
      <dgm:spPr/>
      <dgm:t>
        <a:bodyPr/>
        <a:lstStyle/>
        <a:p>
          <a:endParaRPr lang="ru-RU"/>
        </a:p>
      </dgm:t>
    </dgm:pt>
    <dgm:pt modelId="{B17A1994-F992-A447-A6B9-EB9DFF950579}" type="parTrans" cxnId="{CAB9D42C-48D5-1D4D-8725-FB326FAC72DF}">
      <dgm:prSet/>
      <dgm:spPr/>
      <dgm:t>
        <a:bodyPr/>
        <a:lstStyle/>
        <a:p>
          <a:endParaRPr lang="en-US"/>
        </a:p>
      </dgm:t>
    </dgm:pt>
    <dgm:pt modelId="{0096C1F5-7940-AC4A-AAA1-F7B25C8AC452}" type="sibTrans" cxnId="{CAB9D42C-48D5-1D4D-8725-FB326FAC72DF}">
      <dgm:prSet/>
      <dgm:spPr/>
      <dgm:t>
        <a:bodyPr/>
        <a:lstStyle/>
        <a:p>
          <a:endParaRPr lang="en-US"/>
        </a:p>
      </dgm:t>
    </dgm:pt>
    <dgm:pt modelId="{8712637C-DF63-F041-8547-5E2488C1EB87}" type="pres">
      <dgm:prSet presAssocID="{1CB9C17A-D071-4A4A-A6B5-2AEDCCC15D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68549E1-DEA5-D349-B9F9-A7672D77E70C}" type="pres">
      <dgm:prSet presAssocID="{1CB9C17A-D071-4A4A-A6B5-2AEDCCC15DA6}" presName="Name1" presStyleCnt="0"/>
      <dgm:spPr/>
    </dgm:pt>
    <dgm:pt modelId="{616321C6-EAE4-2C49-8252-DAE80DF6F49C}" type="pres">
      <dgm:prSet presAssocID="{1CB9C17A-D071-4A4A-A6B5-2AEDCCC15DA6}" presName="cycle" presStyleCnt="0"/>
      <dgm:spPr/>
    </dgm:pt>
    <dgm:pt modelId="{05587D15-2373-FD41-BFB2-5DF5AA2509E2}" type="pres">
      <dgm:prSet presAssocID="{1CB9C17A-D071-4A4A-A6B5-2AEDCCC15DA6}" presName="srcNode" presStyleLbl="node1" presStyleIdx="0" presStyleCnt="7"/>
      <dgm:spPr/>
    </dgm:pt>
    <dgm:pt modelId="{7C275A2A-3EEA-0C41-8660-054C10E58682}" type="pres">
      <dgm:prSet presAssocID="{1CB9C17A-D071-4A4A-A6B5-2AEDCCC15DA6}" presName="conn" presStyleLbl="parChTrans1D2" presStyleIdx="0" presStyleCnt="1"/>
      <dgm:spPr/>
      <dgm:t>
        <a:bodyPr/>
        <a:lstStyle/>
        <a:p>
          <a:endParaRPr lang="ru-RU"/>
        </a:p>
      </dgm:t>
    </dgm:pt>
    <dgm:pt modelId="{40B5729E-2539-FC4E-81A0-76A70BAB7CC7}" type="pres">
      <dgm:prSet presAssocID="{1CB9C17A-D071-4A4A-A6B5-2AEDCCC15DA6}" presName="extraNode" presStyleLbl="node1" presStyleIdx="0" presStyleCnt="7"/>
      <dgm:spPr/>
    </dgm:pt>
    <dgm:pt modelId="{6796FB48-8A8B-DB44-9184-866D16B7914D}" type="pres">
      <dgm:prSet presAssocID="{1CB9C17A-D071-4A4A-A6B5-2AEDCCC15DA6}" presName="dstNode" presStyleLbl="node1" presStyleIdx="0" presStyleCnt="7"/>
      <dgm:spPr/>
    </dgm:pt>
    <dgm:pt modelId="{5A4481E2-50A0-8C49-8251-2FD2F3499EFB}" type="pres">
      <dgm:prSet presAssocID="{D3C469C6-FC7B-9544-B5C3-E807C3D164C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E0738-682F-2243-835D-163EDC62DCD1}" type="pres">
      <dgm:prSet presAssocID="{D3C469C6-FC7B-9544-B5C3-E807C3D164C5}" presName="accent_1" presStyleCnt="0"/>
      <dgm:spPr/>
    </dgm:pt>
    <dgm:pt modelId="{BC2126CA-F99F-664E-90B6-D75E0BE9D470}" type="pres">
      <dgm:prSet presAssocID="{D3C469C6-FC7B-9544-B5C3-E807C3D164C5}" presName="accentRepeatNode" presStyleLbl="solidFgAcc1" presStyleIdx="0" presStyleCnt="7"/>
      <dgm:spPr/>
    </dgm:pt>
    <dgm:pt modelId="{2DAA9744-8487-544B-9FF5-A71357A27719}" type="pres">
      <dgm:prSet presAssocID="{221D6C68-9A05-D142-8F33-E77200B5980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5210E-D296-694F-953D-1EB4FFC81254}" type="pres">
      <dgm:prSet presAssocID="{221D6C68-9A05-D142-8F33-E77200B59804}" presName="accent_2" presStyleCnt="0"/>
      <dgm:spPr/>
    </dgm:pt>
    <dgm:pt modelId="{FC53401D-27B9-6248-9D85-C8FF1060FBF8}" type="pres">
      <dgm:prSet presAssocID="{221D6C68-9A05-D142-8F33-E77200B59804}" presName="accentRepeatNode" presStyleLbl="solidFgAcc1" presStyleIdx="1" presStyleCnt="7"/>
      <dgm:spPr/>
    </dgm:pt>
    <dgm:pt modelId="{52BC0E8B-8903-A54F-BF09-580880E4A508}" type="pres">
      <dgm:prSet presAssocID="{0D19321B-D359-8A4E-86E7-4C6528F618B3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4BA63-4E45-904E-BE40-8F0ECCE5A8FB}" type="pres">
      <dgm:prSet presAssocID="{0D19321B-D359-8A4E-86E7-4C6528F618B3}" presName="accent_3" presStyleCnt="0"/>
      <dgm:spPr/>
    </dgm:pt>
    <dgm:pt modelId="{4B53C7FC-AE4F-E044-9A85-529C8078A91C}" type="pres">
      <dgm:prSet presAssocID="{0D19321B-D359-8A4E-86E7-4C6528F618B3}" presName="accentRepeatNode" presStyleLbl="solidFgAcc1" presStyleIdx="2" presStyleCnt="7"/>
      <dgm:spPr/>
    </dgm:pt>
    <dgm:pt modelId="{194BBB11-BD6B-D64E-BF9B-F816A75A6176}" type="pres">
      <dgm:prSet presAssocID="{AEDAC267-6E4E-DE47-8055-BCD2D90BB0E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8257E-9404-0944-AFE8-C6626749DB26}" type="pres">
      <dgm:prSet presAssocID="{AEDAC267-6E4E-DE47-8055-BCD2D90BB0E7}" presName="accent_4" presStyleCnt="0"/>
      <dgm:spPr/>
    </dgm:pt>
    <dgm:pt modelId="{E7F2E849-4717-DB45-89D9-7BB142243106}" type="pres">
      <dgm:prSet presAssocID="{AEDAC267-6E4E-DE47-8055-BCD2D90BB0E7}" presName="accentRepeatNode" presStyleLbl="solidFgAcc1" presStyleIdx="3" presStyleCnt="7"/>
      <dgm:spPr/>
    </dgm:pt>
    <dgm:pt modelId="{04368738-FC3E-8E44-992C-AA7A06B4136F}" type="pres">
      <dgm:prSet presAssocID="{AD84EF26-B59C-744A-A391-2A90C29B98D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3803A-224F-0246-A480-E1C71781C299}" type="pres">
      <dgm:prSet presAssocID="{AD84EF26-B59C-744A-A391-2A90C29B98D2}" presName="accent_5" presStyleCnt="0"/>
      <dgm:spPr/>
    </dgm:pt>
    <dgm:pt modelId="{4FB9F3CA-C716-234B-9F06-F1AA0600EAF3}" type="pres">
      <dgm:prSet presAssocID="{AD84EF26-B59C-744A-A391-2A90C29B98D2}" presName="accentRepeatNode" presStyleLbl="solidFgAcc1" presStyleIdx="4" presStyleCnt="7"/>
      <dgm:spPr/>
    </dgm:pt>
    <dgm:pt modelId="{FF1EACA3-04CA-7145-9069-88877BA467A0}" type="pres">
      <dgm:prSet presAssocID="{6BAE2D95-301F-C44B-AA4C-292A7ADB0AA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57736-A9F0-2442-BBFC-D3BCB8BC1582}" type="pres">
      <dgm:prSet presAssocID="{6BAE2D95-301F-C44B-AA4C-292A7ADB0AA6}" presName="accent_6" presStyleCnt="0"/>
      <dgm:spPr/>
    </dgm:pt>
    <dgm:pt modelId="{A743B7DE-5D40-0C49-B369-B35733C37B4D}" type="pres">
      <dgm:prSet presAssocID="{6BAE2D95-301F-C44B-AA4C-292A7ADB0AA6}" presName="accentRepeatNode" presStyleLbl="solidFgAcc1" presStyleIdx="5" presStyleCnt="7"/>
      <dgm:spPr/>
    </dgm:pt>
    <dgm:pt modelId="{39F8B797-6E06-B149-8B9C-9C836882CD7E}" type="pres">
      <dgm:prSet presAssocID="{395CF20C-0EB8-B24C-9F3F-C6282C26A54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F4102-D628-2E41-A9D9-9B2B0E365529}" type="pres">
      <dgm:prSet presAssocID="{395CF20C-0EB8-B24C-9F3F-C6282C26A546}" presName="accent_7" presStyleCnt="0"/>
      <dgm:spPr/>
    </dgm:pt>
    <dgm:pt modelId="{7A23A8BB-4E0A-9847-891E-D960634F66A1}" type="pres">
      <dgm:prSet presAssocID="{395CF20C-0EB8-B24C-9F3F-C6282C26A546}" presName="accentRepeatNode" presStyleLbl="solidFgAcc1" presStyleIdx="6" presStyleCnt="7"/>
      <dgm:spPr/>
    </dgm:pt>
  </dgm:ptLst>
  <dgm:cxnLst>
    <dgm:cxn modelId="{AA1E7A19-4001-5E47-96C1-2967EDD49FDD}" srcId="{1CB9C17A-D071-4A4A-A6B5-2AEDCCC15DA6}" destId="{221D6C68-9A05-D142-8F33-E77200B59804}" srcOrd="1" destOrd="0" parTransId="{00995994-2295-CE43-8DD7-CA42F5E2C894}" sibTransId="{5269BC96-EBFD-C64A-BED6-88E8F8A8B1C8}"/>
    <dgm:cxn modelId="{5BDA0604-B487-C04B-8898-AF4D65275DB7}" type="presOf" srcId="{AEDAC267-6E4E-DE47-8055-BCD2D90BB0E7}" destId="{194BBB11-BD6B-D64E-BF9B-F816A75A6176}" srcOrd="0" destOrd="0" presId="urn:microsoft.com/office/officeart/2008/layout/VerticalCurvedList"/>
    <dgm:cxn modelId="{CEF35B24-FD1F-DA46-A647-C9E3D6314094}" srcId="{1CB9C17A-D071-4A4A-A6B5-2AEDCCC15DA6}" destId="{6447D3B3-D7A9-9A49-8B52-D8F141666DB1}" srcOrd="7" destOrd="0" parTransId="{B81C2D14-DE1F-D24E-9919-B4ADE368718E}" sibTransId="{A5A19CBF-B7C5-CF47-8D9B-AABCF61A1AF8}"/>
    <dgm:cxn modelId="{543B40D4-6D69-6248-8D00-CD343BE304B1}" srcId="{1CB9C17A-D071-4A4A-A6B5-2AEDCCC15DA6}" destId="{003CD667-B0F5-4347-A8C5-CB4AE38AD910}" srcOrd="8" destOrd="0" parTransId="{BAFF49F0-6662-0F45-B65E-3C718FA5EE3B}" sibTransId="{3CA41063-3227-BB43-9E4F-E618126DCA7C}"/>
    <dgm:cxn modelId="{F8956737-1D8B-9E43-859A-05DC305E4F94}" type="presOf" srcId="{0D19321B-D359-8A4E-86E7-4C6528F618B3}" destId="{52BC0E8B-8903-A54F-BF09-580880E4A508}" srcOrd="0" destOrd="0" presId="urn:microsoft.com/office/officeart/2008/layout/VerticalCurvedList"/>
    <dgm:cxn modelId="{BE82D271-8EA5-8648-B1C1-A32D7EFB3789}" srcId="{1CB9C17A-D071-4A4A-A6B5-2AEDCCC15DA6}" destId="{6BAE2D95-301F-C44B-AA4C-292A7ADB0AA6}" srcOrd="5" destOrd="0" parTransId="{9A6C8A51-816D-CD44-999D-E0BDE8BDA00C}" sibTransId="{5595AF28-D337-A548-B714-A36F5DF0143F}"/>
    <dgm:cxn modelId="{2E076886-C70F-2C47-8B4A-FC7E01CDC217}" type="presOf" srcId="{395CF20C-0EB8-B24C-9F3F-C6282C26A546}" destId="{39F8B797-6E06-B149-8B9C-9C836882CD7E}" srcOrd="0" destOrd="0" presId="urn:microsoft.com/office/officeart/2008/layout/VerticalCurvedList"/>
    <dgm:cxn modelId="{63A44760-0C05-4949-8BF8-7302600A7A27}" type="presOf" srcId="{1CB9C17A-D071-4A4A-A6B5-2AEDCCC15DA6}" destId="{8712637C-DF63-F041-8547-5E2488C1EB87}" srcOrd="0" destOrd="0" presId="urn:microsoft.com/office/officeart/2008/layout/VerticalCurvedList"/>
    <dgm:cxn modelId="{D640C38C-C802-D54F-86D2-305EC2F96546}" srcId="{1CB9C17A-D071-4A4A-A6B5-2AEDCCC15DA6}" destId="{0D19321B-D359-8A4E-86E7-4C6528F618B3}" srcOrd="2" destOrd="0" parTransId="{DB26CD1A-1ED1-9F47-A6AF-F9119BA21523}" sibTransId="{9BC54780-0885-A544-B743-3B42A99539EB}"/>
    <dgm:cxn modelId="{54677ECD-AE11-6446-AD1B-3A19168541D0}" srcId="{1CB9C17A-D071-4A4A-A6B5-2AEDCCC15DA6}" destId="{AD84EF26-B59C-744A-A391-2A90C29B98D2}" srcOrd="4" destOrd="0" parTransId="{4A4C58EE-9F5A-134B-A50E-8E457D886C85}" sibTransId="{84AB2E90-CFEB-B94C-B0D6-D9FB72D200A5}"/>
    <dgm:cxn modelId="{7BE69ED2-75F4-004F-8C91-4B79C6BA58CA}" srcId="{1CB9C17A-D071-4A4A-A6B5-2AEDCCC15DA6}" destId="{D3C469C6-FC7B-9544-B5C3-E807C3D164C5}" srcOrd="0" destOrd="0" parTransId="{86D12EA3-2896-D741-ACFC-B4FBD441BD0E}" sibTransId="{AABB4406-7EB4-E247-BB6F-25BE75FC5D43}"/>
    <dgm:cxn modelId="{8D91D9BB-E949-8547-B663-4D86FDFB1E1D}" type="presOf" srcId="{AD84EF26-B59C-744A-A391-2A90C29B98D2}" destId="{04368738-FC3E-8E44-992C-AA7A06B4136F}" srcOrd="0" destOrd="0" presId="urn:microsoft.com/office/officeart/2008/layout/VerticalCurvedList"/>
    <dgm:cxn modelId="{07A370C0-9EA5-4546-AC15-58C14D2C09C2}" type="presOf" srcId="{221D6C68-9A05-D142-8F33-E77200B59804}" destId="{2DAA9744-8487-544B-9FF5-A71357A27719}" srcOrd="0" destOrd="0" presId="urn:microsoft.com/office/officeart/2008/layout/VerticalCurvedList"/>
    <dgm:cxn modelId="{32CFCD74-3F31-6640-B3C3-429EA26C1343}" srcId="{1CB9C17A-D071-4A4A-A6B5-2AEDCCC15DA6}" destId="{395CF20C-0EB8-B24C-9F3F-C6282C26A546}" srcOrd="6" destOrd="0" parTransId="{5CBC9280-2FDC-2E43-BE07-9B24478C102B}" sibTransId="{283EC878-D5A8-B94B-862F-9C22E24A530D}"/>
    <dgm:cxn modelId="{8DAAD3AA-94FC-6245-9301-B7EA270AA50E}" type="presOf" srcId="{D3C469C6-FC7B-9544-B5C3-E807C3D164C5}" destId="{5A4481E2-50A0-8C49-8251-2FD2F3499EFB}" srcOrd="0" destOrd="0" presId="urn:microsoft.com/office/officeart/2008/layout/VerticalCurvedList"/>
    <dgm:cxn modelId="{CAB9D42C-48D5-1D4D-8725-FB326FAC72DF}" srcId="{1CB9C17A-D071-4A4A-A6B5-2AEDCCC15DA6}" destId="{825D0640-3134-DD49-8D35-3BDF8C150FBA}" srcOrd="9" destOrd="0" parTransId="{B17A1994-F992-A447-A6B9-EB9DFF950579}" sibTransId="{0096C1F5-7940-AC4A-AAA1-F7B25C8AC452}"/>
    <dgm:cxn modelId="{2E1CE451-C2F0-B645-B1FC-7BED467F68A7}" srcId="{1CB9C17A-D071-4A4A-A6B5-2AEDCCC15DA6}" destId="{AEDAC267-6E4E-DE47-8055-BCD2D90BB0E7}" srcOrd="3" destOrd="0" parTransId="{7439B1B9-4A00-324E-93ED-78F9D554D5A5}" sibTransId="{489E6D51-7371-EE4B-8924-633DDC960839}"/>
    <dgm:cxn modelId="{1D64A2A0-8810-FD48-BA6B-76BF043D88FD}" type="presOf" srcId="{6BAE2D95-301F-C44B-AA4C-292A7ADB0AA6}" destId="{FF1EACA3-04CA-7145-9069-88877BA467A0}" srcOrd="0" destOrd="0" presId="urn:microsoft.com/office/officeart/2008/layout/VerticalCurvedList"/>
    <dgm:cxn modelId="{8C615FEA-8DBB-5743-A79C-128894C30AF6}" type="presOf" srcId="{AABB4406-7EB4-E247-BB6F-25BE75FC5D43}" destId="{7C275A2A-3EEA-0C41-8660-054C10E58682}" srcOrd="0" destOrd="0" presId="urn:microsoft.com/office/officeart/2008/layout/VerticalCurvedList"/>
    <dgm:cxn modelId="{3D03E27A-0686-6F48-B286-BF8AEF4699DD}" type="presParOf" srcId="{8712637C-DF63-F041-8547-5E2488C1EB87}" destId="{668549E1-DEA5-D349-B9F9-A7672D77E70C}" srcOrd="0" destOrd="0" presId="urn:microsoft.com/office/officeart/2008/layout/VerticalCurvedList"/>
    <dgm:cxn modelId="{4515414E-2634-3041-8FBD-8DF759BC72EC}" type="presParOf" srcId="{668549E1-DEA5-D349-B9F9-A7672D77E70C}" destId="{616321C6-EAE4-2C49-8252-DAE80DF6F49C}" srcOrd="0" destOrd="0" presId="urn:microsoft.com/office/officeart/2008/layout/VerticalCurvedList"/>
    <dgm:cxn modelId="{7B0F2C9D-C7DF-3D49-AD35-01C144C68740}" type="presParOf" srcId="{616321C6-EAE4-2C49-8252-DAE80DF6F49C}" destId="{05587D15-2373-FD41-BFB2-5DF5AA2509E2}" srcOrd="0" destOrd="0" presId="urn:microsoft.com/office/officeart/2008/layout/VerticalCurvedList"/>
    <dgm:cxn modelId="{0B1EBA01-264B-D240-BA87-15E1339EC924}" type="presParOf" srcId="{616321C6-EAE4-2C49-8252-DAE80DF6F49C}" destId="{7C275A2A-3EEA-0C41-8660-054C10E58682}" srcOrd="1" destOrd="0" presId="urn:microsoft.com/office/officeart/2008/layout/VerticalCurvedList"/>
    <dgm:cxn modelId="{844A0646-D70D-6344-B16D-420D460F9EFB}" type="presParOf" srcId="{616321C6-EAE4-2C49-8252-DAE80DF6F49C}" destId="{40B5729E-2539-FC4E-81A0-76A70BAB7CC7}" srcOrd="2" destOrd="0" presId="urn:microsoft.com/office/officeart/2008/layout/VerticalCurvedList"/>
    <dgm:cxn modelId="{53C7C09B-8172-9144-9768-03F29D001C2C}" type="presParOf" srcId="{616321C6-EAE4-2C49-8252-DAE80DF6F49C}" destId="{6796FB48-8A8B-DB44-9184-866D16B7914D}" srcOrd="3" destOrd="0" presId="urn:microsoft.com/office/officeart/2008/layout/VerticalCurvedList"/>
    <dgm:cxn modelId="{32C9757E-E45A-7046-B517-FAA4235DDD14}" type="presParOf" srcId="{668549E1-DEA5-D349-B9F9-A7672D77E70C}" destId="{5A4481E2-50A0-8C49-8251-2FD2F3499EFB}" srcOrd="1" destOrd="0" presId="urn:microsoft.com/office/officeart/2008/layout/VerticalCurvedList"/>
    <dgm:cxn modelId="{D7C30BDD-4C31-6F45-B6B7-D5E3A16589D4}" type="presParOf" srcId="{668549E1-DEA5-D349-B9F9-A7672D77E70C}" destId="{5A4E0738-682F-2243-835D-163EDC62DCD1}" srcOrd="2" destOrd="0" presId="urn:microsoft.com/office/officeart/2008/layout/VerticalCurvedList"/>
    <dgm:cxn modelId="{E40D7B4E-830D-A448-B365-95116FD177ED}" type="presParOf" srcId="{5A4E0738-682F-2243-835D-163EDC62DCD1}" destId="{BC2126CA-F99F-664E-90B6-D75E0BE9D470}" srcOrd="0" destOrd="0" presId="urn:microsoft.com/office/officeart/2008/layout/VerticalCurvedList"/>
    <dgm:cxn modelId="{983C0B0E-662D-B94E-AD32-2B43CC6742F1}" type="presParOf" srcId="{668549E1-DEA5-D349-B9F9-A7672D77E70C}" destId="{2DAA9744-8487-544B-9FF5-A71357A27719}" srcOrd="3" destOrd="0" presId="urn:microsoft.com/office/officeart/2008/layout/VerticalCurvedList"/>
    <dgm:cxn modelId="{C5D0FC50-A953-8743-B961-9A63FA2F587E}" type="presParOf" srcId="{668549E1-DEA5-D349-B9F9-A7672D77E70C}" destId="{A495210E-D296-694F-953D-1EB4FFC81254}" srcOrd="4" destOrd="0" presId="urn:microsoft.com/office/officeart/2008/layout/VerticalCurvedList"/>
    <dgm:cxn modelId="{A4BDBEA5-D8F1-7549-B9D3-005F2B8C731D}" type="presParOf" srcId="{A495210E-D296-694F-953D-1EB4FFC81254}" destId="{FC53401D-27B9-6248-9D85-C8FF1060FBF8}" srcOrd="0" destOrd="0" presId="urn:microsoft.com/office/officeart/2008/layout/VerticalCurvedList"/>
    <dgm:cxn modelId="{0A8ABB29-7BAC-DB40-B04A-2461016436C7}" type="presParOf" srcId="{668549E1-DEA5-D349-B9F9-A7672D77E70C}" destId="{52BC0E8B-8903-A54F-BF09-580880E4A508}" srcOrd="5" destOrd="0" presId="urn:microsoft.com/office/officeart/2008/layout/VerticalCurvedList"/>
    <dgm:cxn modelId="{EEF3B6D3-EDE3-574A-9BCA-A8911B850610}" type="presParOf" srcId="{668549E1-DEA5-D349-B9F9-A7672D77E70C}" destId="{5CB4BA63-4E45-904E-BE40-8F0ECCE5A8FB}" srcOrd="6" destOrd="0" presId="urn:microsoft.com/office/officeart/2008/layout/VerticalCurvedList"/>
    <dgm:cxn modelId="{F60C16FE-3D1D-9E40-B008-D31CF4574DD0}" type="presParOf" srcId="{5CB4BA63-4E45-904E-BE40-8F0ECCE5A8FB}" destId="{4B53C7FC-AE4F-E044-9A85-529C8078A91C}" srcOrd="0" destOrd="0" presId="urn:microsoft.com/office/officeart/2008/layout/VerticalCurvedList"/>
    <dgm:cxn modelId="{4AB47071-4052-5048-A8CD-6A004A551FC7}" type="presParOf" srcId="{668549E1-DEA5-D349-B9F9-A7672D77E70C}" destId="{194BBB11-BD6B-D64E-BF9B-F816A75A6176}" srcOrd="7" destOrd="0" presId="urn:microsoft.com/office/officeart/2008/layout/VerticalCurvedList"/>
    <dgm:cxn modelId="{D2AD0C7B-E40A-094E-A746-CAFD5B4CAE38}" type="presParOf" srcId="{668549E1-DEA5-D349-B9F9-A7672D77E70C}" destId="{A788257E-9404-0944-AFE8-C6626749DB26}" srcOrd="8" destOrd="0" presId="urn:microsoft.com/office/officeart/2008/layout/VerticalCurvedList"/>
    <dgm:cxn modelId="{80A70A49-5FC5-934B-8577-8E90325DFFD5}" type="presParOf" srcId="{A788257E-9404-0944-AFE8-C6626749DB26}" destId="{E7F2E849-4717-DB45-89D9-7BB142243106}" srcOrd="0" destOrd="0" presId="urn:microsoft.com/office/officeart/2008/layout/VerticalCurvedList"/>
    <dgm:cxn modelId="{008BE7AF-23F7-BB4F-88DD-F07B4D121C16}" type="presParOf" srcId="{668549E1-DEA5-D349-B9F9-A7672D77E70C}" destId="{04368738-FC3E-8E44-992C-AA7A06B4136F}" srcOrd="9" destOrd="0" presId="urn:microsoft.com/office/officeart/2008/layout/VerticalCurvedList"/>
    <dgm:cxn modelId="{2B928A6C-1713-474D-B6EE-55CC79AD058E}" type="presParOf" srcId="{668549E1-DEA5-D349-B9F9-A7672D77E70C}" destId="{3D73803A-224F-0246-A480-E1C71781C299}" srcOrd="10" destOrd="0" presId="urn:microsoft.com/office/officeart/2008/layout/VerticalCurvedList"/>
    <dgm:cxn modelId="{C33E0AFB-341C-DA49-8085-5ADBF1B195D3}" type="presParOf" srcId="{3D73803A-224F-0246-A480-E1C71781C299}" destId="{4FB9F3CA-C716-234B-9F06-F1AA0600EAF3}" srcOrd="0" destOrd="0" presId="urn:microsoft.com/office/officeart/2008/layout/VerticalCurvedList"/>
    <dgm:cxn modelId="{896A1933-F323-C943-9866-A450DC6C6E91}" type="presParOf" srcId="{668549E1-DEA5-D349-B9F9-A7672D77E70C}" destId="{FF1EACA3-04CA-7145-9069-88877BA467A0}" srcOrd="11" destOrd="0" presId="urn:microsoft.com/office/officeart/2008/layout/VerticalCurvedList"/>
    <dgm:cxn modelId="{78B9A9D3-39B8-0E43-B248-CF24C686F1F3}" type="presParOf" srcId="{668549E1-DEA5-D349-B9F9-A7672D77E70C}" destId="{7D957736-A9F0-2442-BBFC-D3BCB8BC1582}" srcOrd="12" destOrd="0" presId="urn:microsoft.com/office/officeart/2008/layout/VerticalCurvedList"/>
    <dgm:cxn modelId="{23F86BF0-6801-0045-945E-D9F60F2DA176}" type="presParOf" srcId="{7D957736-A9F0-2442-BBFC-D3BCB8BC1582}" destId="{A743B7DE-5D40-0C49-B369-B35733C37B4D}" srcOrd="0" destOrd="0" presId="urn:microsoft.com/office/officeart/2008/layout/VerticalCurvedList"/>
    <dgm:cxn modelId="{138E2A57-2D40-C842-AF4A-B0469C8A864D}" type="presParOf" srcId="{668549E1-DEA5-D349-B9F9-A7672D77E70C}" destId="{39F8B797-6E06-B149-8B9C-9C836882CD7E}" srcOrd="13" destOrd="0" presId="urn:microsoft.com/office/officeart/2008/layout/VerticalCurvedList"/>
    <dgm:cxn modelId="{27F93D0B-D330-1641-80BB-2AF4E15185ED}" type="presParOf" srcId="{668549E1-DEA5-D349-B9F9-A7672D77E70C}" destId="{75DF4102-D628-2E41-A9D9-9B2B0E365529}" srcOrd="14" destOrd="0" presId="urn:microsoft.com/office/officeart/2008/layout/VerticalCurvedList"/>
    <dgm:cxn modelId="{B6831610-9A45-9F4E-9CDE-D4653A2DDBBB}" type="presParOf" srcId="{75DF4102-D628-2E41-A9D9-9B2B0E365529}" destId="{7A23A8BB-4E0A-9847-891E-D960634F66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F48EE6-BC8D-6743-88A8-78639E5B9388}" type="doc">
      <dgm:prSet loTypeId="urn:microsoft.com/office/officeart/2005/8/layout/venn3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F8D8C-4EF5-5743-80D6-4E2631049016}">
      <dgm:prSet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Продукт</a:t>
          </a:r>
          <a:endParaRPr lang="x-none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6895AC-D056-4540-A053-D679C58B0FFD}" type="parTrans" cxnId="{497241BA-5E5F-A448-A467-05ACADFE81B8}">
      <dgm:prSet/>
      <dgm:spPr/>
      <dgm:t>
        <a:bodyPr/>
        <a:lstStyle/>
        <a:p>
          <a:endParaRPr lang="en-US"/>
        </a:p>
      </dgm:t>
    </dgm:pt>
    <dgm:pt modelId="{2D5A776D-E9AA-114F-87D4-50D00F1C8EEA}" type="sibTrans" cxnId="{497241BA-5E5F-A448-A467-05ACADFE81B8}">
      <dgm:prSet/>
      <dgm:spPr/>
      <dgm:t>
        <a:bodyPr/>
        <a:lstStyle/>
        <a:p>
          <a:endParaRPr lang="en-US"/>
        </a:p>
      </dgm:t>
    </dgm:pt>
    <dgm:pt modelId="{43A6E9FA-C7FF-AD40-B864-6B555514CF6B}">
      <dgm:prSet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Место</a:t>
          </a:r>
          <a:endParaRPr lang="x-none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FA6BB-E8F2-4C4F-8E6A-5932DD3A7491}" type="parTrans" cxnId="{9574E8F3-3643-DB42-BCD8-FCA6BA0C25CD}">
      <dgm:prSet/>
      <dgm:spPr/>
      <dgm:t>
        <a:bodyPr/>
        <a:lstStyle/>
        <a:p>
          <a:endParaRPr lang="en-US"/>
        </a:p>
      </dgm:t>
    </dgm:pt>
    <dgm:pt modelId="{F3C7061F-ABB9-304E-8971-79F6D0638627}" type="sibTrans" cxnId="{9574E8F3-3643-DB42-BCD8-FCA6BA0C25CD}">
      <dgm:prSet/>
      <dgm:spPr/>
      <dgm:t>
        <a:bodyPr/>
        <a:lstStyle/>
        <a:p>
          <a:endParaRPr lang="en-US"/>
        </a:p>
      </dgm:t>
    </dgm:pt>
    <dgm:pt modelId="{6523744E-D889-694A-A478-21D8E70A4359}">
      <dgm:prSet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Продвижение</a:t>
          </a:r>
          <a:r>
            <a:rPr lang="x-none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105ABDED-2B9B-2144-8426-C3FDAADF126B}" type="parTrans" cxnId="{5ECEA9C4-0CD7-C54A-854F-56963227FE96}">
      <dgm:prSet/>
      <dgm:spPr/>
      <dgm:t>
        <a:bodyPr/>
        <a:lstStyle/>
        <a:p>
          <a:endParaRPr lang="en-US"/>
        </a:p>
      </dgm:t>
    </dgm:pt>
    <dgm:pt modelId="{89AC7063-3826-354A-9B01-C87743A31601}" type="sibTrans" cxnId="{5ECEA9C4-0CD7-C54A-854F-56963227FE96}">
      <dgm:prSet/>
      <dgm:spPr/>
      <dgm:t>
        <a:bodyPr/>
        <a:lstStyle/>
        <a:p>
          <a:endParaRPr lang="en-US"/>
        </a:p>
      </dgm:t>
    </dgm:pt>
    <dgm:pt modelId="{F6961D68-34DA-A74B-AC30-A8407EBAADB2}">
      <dgm:prSet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Цена</a:t>
          </a:r>
          <a:endParaRPr lang="x-none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24B326-7C37-4F41-9985-93B31BBF0AAC}" type="sibTrans" cxnId="{DDBFB7A8-CA04-A140-9319-3AFC743A89F1}">
      <dgm:prSet/>
      <dgm:spPr/>
      <dgm:t>
        <a:bodyPr/>
        <a:lstStyle/>
        <a:p>
          <a:endParaRPr lang="en-US"/>
        </a:p>
      </dgm:t>
    </dgm:pt>
    <dgm:pt modelId="{2C705408-B482-EC40-A947-4985BE75E200}" type="parTrans" cxnId="{DDBFB7A8-CA04-A140-9319-3AFC743A89F1}">
      <dgm:prSet/>
      <dgm:spPr/>
      <dgm:t>
        <a:bodyPr/>
        <a:lstStyle/>
        <a:p>
          <a:endParaRPr lang="en-US"/>
        </a:p>
      </dgm:t>
    </dgm:pt>
    <dgm:pt modelId="{CE6D7360-8699-AF43-AA81-C5CE9694A3BD}" type="pres">
      <dgm:prSet presAssocID="{6BF48EE6-BC8D-6743-88A8-78639E5B93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F8D391-A4B2-4947-9160-48EA2866C16F}" type="pres">
      <dgm:prSet presAssocID="{D4BF8D8C-4EF5-5743-80D6-4E263104901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004F8-0F47-8949-809A-57742A854D31}" type="pres">
      <dgm:prSet presAssocID="{2D5A776D-E9AA-114F-87D4-50D00F1C8EEA}" presName="space" presStyleCnt="0"/>
      <dgm:spPr/>
    </dgm:pt>
    <dgm:pt modelId="{A1BA9D42-EBD8-F64F-9D0A-98AB13FDE30D}" type="pres">
      <dgm:prSet presAssocID="{F6961D68-34DA-A74B-AC30-A8407EBAADB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1062F-FFB7-364E-B2E0-DE267B9B07B0}" type="pres">
      <dgm:prSet presAssocID="{EB24B326-7C37-4F41-9985-93B31BBF0AAC}" presName="space" presStyleCnt="0"/>
      <dgm:spPr/>
    </dgm:pt>
    <dgm:pt modelId="{3DE4E27C-8311-264D-8919-E81CCB130017}" type="pres">
      <dgm:prSet presAssocID="{43A6E9FA-C7FF-AD40-B864-6B555514CF6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D66AB-3781-FD44-824F-F992C1DBCE38}" type="pres">
      <dgm:prSet presAssocID="{F3C7061F-ABB9-304E-8971-79F6D0638627}" presName="space" presStyleCnt="0"/>
      <dgm:spPr/>
    </dgm:pt>
    <dgm:pt modelId="{5326816C-5DA3-6A41-A166-426736C5D77C}" type="pres">
      <dgm:prSet presAssocID="{6523744E-D889-694A-A478-21D8E70A4359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3DC54-3304-D146-B172-03B3FD12A54E}" type="presOf" srcId="{6523744E-D889-694A-A478-21D8E70A4359}" destId="{5326816C-5DA3-6A41-A166-426736C5D77C}" srcOrd="0" destOrd="0" presId="urn:microsoft.com/office/officeart/2005/8/layout/venn3"/>
    <dgm:cxn modelId="{71389F6F-E3EC-1D44-8B71-ABF99BB3D7DD}" type="presOf" srcId="{F6961D68-34DA-A74B-AC30-A8407EBAADB2}" destId="{A1BA9D42-EBD8-F64F-9D0A-98AB13FDE30D}" srcOrd="0" destOrd="0" presId="urn:microsoft.com/office/officeart/2005/8/layout/venn3"/>
    <dgm:cxn modelId="{9574E8F3-3643-DB42-BCD8-FCA6BA0C25CD}" srcId="{6BF48EE6-BC8D-6743-88A8-78639E5B9388}" destId="{43A6E9FA-C7FF-AD40-B864-6B555514CF6B}" srcOrd="2" destOrd="0" parTransId="{04AFA6BB-E8F2-4C4F-8E6A-5932DD3A7491}" sibTransId="{F3C7061F-ABB9-304E-8971-79F6D0638627}"/>
    <dgm:cxn modelId="{DDBFB7A8-CA04-A140-9319-3AFC743A89F1}" srcId="{6BF48EE6-BC8D-6743-88A8-78639E5B9388}" destId="{F6961D68-34DA-A74B-AC30-A8407EBAADB2}" srcOrd="1" destOrd="0" parTransId="{2C705408-B482-EC40-A947-4985BE75E200}" sibTransId="{EB24B326-7C37-4F41-9985-93B31BBF0AAC}"/>
    <dgm:cxn modelId="{5ECEA9C4-0CD7-C54A-854F-56963227FE96}" srcId="{6BF48EE6-BC8D-6743-88A8-78639E5B9388}" destId="{6523744E-D889-694A-A478-21D8E70A4359}" srcOrd="3" destOrd="0" parTransId="{105ABDED-2B9B-2144-8426-C3FDAADF126B}" sibTransId="{89AC7063-3826-354A-9B01-C87743A31601}"/>
    <dgm:cxn modelId="{C048E811-8F5B-DE47-882C-788728877DB8}" type="presOf" srcId="{D4BF8D8C-4EF5-5743-80D6-4E2631049016}" destId="{3EF8D391-A4B2-4947-9160-48EA2866C16F}" srcOrd="0" destOrd="0" presId="urn:microsoft.com/office/officeart/2005/8/layout/venn3"/>
    <dgm:cxn modelId="{E9D54ABD-3895-6141-BBEE-314DEFB76E47}" type="presOf" srcId="{6BF48EE6-BC8D-6743-88A8-78639E5B9388}" destId="{CE6D7360-8699-AF43-AA81-C5CE9694A3BD}" srcOrd="0" destOrd="0" presId="urn:microsoft.com/office/officeart/2005/8/layout/venn3"/>
    <dgm:cxn modelId="{D849DABE-7DFD-5A47-A1D9-F4C522F5ED0F}" type="presOf" srcId="{43A6E9FA-C7FF-AD40-B864-6B555514CF6B}" destId="{3DE4E27C-8311-264D-8919-E81CCB130017}" srcOrd="0" destOrd="0" presId="urn:microsoft.com/office/officeart/2005/8/layout/venn3"/>
    <dgm:cxn modelId="{497241BA-5E5F-A448-A467-05ACADFE81B8}" srcId="{6BF48EE6-BC8D-6743-88A8-78639E5B9388}" destId="{D4BF8D8C-4EF5-5743-80D6-4E2631049016}" srcOrd="0" destOrd="0" parTransId="{066895AC-D056-4540-A053-D679C58B0FFD}" sibTransId="{2D5A776D-E9AA-114F-87D4-50D00F1C8EEA}"/>
    <dgm:cxn modelId="{DA7EF11C-D15A-944E-B23F-4D62E0C3E5BF}" type="presParOf" srcId="{CE6D7360-8699-AF43-AA81-C5CE9694A3BD}" destId="{3EF8D391-A4B2-4947-9160-48EA2866C16F}" srcOrd="0" destOrd="0" presId="urn:microsoft.com/office/officeart/2005/8/layout/venn3"/>
    <dgm:cxn modelId="{0C83ABAE-5CED-3D43-8423-548AEC4C72ED}" type="presParOf" srcId="{CE6D7360-8699-AF43-AA81-C5CE9694A3BD}" destId="{495004F8-0F47-8949-809A-57742A854D31}" srcOrd="1" destOrd="0" presId="urn:microsoft.com/office/officeart/2005/8/layout/venn3"/>
    <dgm:cxn modelId="{E88BF3C4-3C92-B64A-8E5E-9443F8D85EAA}" type="presParOf" srcId="{CE6D7360-8699-AF43-AA81-C5CE9694A3BD}" destId="{A1BA9D42-EBD8-F64F-9D0A-98AB13FDE30D}" srcOrd="2" destOrd="0" presId="urn:microsoft.com/office/officeart/2005/8/layout/venn3"/>
    <dgm:cxn modelId="{3D485345-D986-AF4C-9F19-E135E4752BC1}" type="presParOf" srcId="{CE6D7360-8699-AF43-AA81-C5CE9694A3BD}" destId="{E681062F-FFB7-364E-B2E0-DE267B9B07B0}" srcOrd="3" destOrd="0" presId="urn:microsoft.com/office/officeart/2005/8/layout/venn3"/>
    <dgm:cxn modelId="{2CB77F96-1734-F34D-B832-16BC92A7FD54}" type="presParOf" srcId="{CE6D7360-8699-AF43-AA81-C5CE9694A3BD}" destId="{3DE4E27C-8311-264D-8919-E81CCB130017}" srcOrd="4" destOrd="0" presId="urn:microsoft.com/office/officeart/2005/8/layout/venn3"/>
    <dgm:cxn modelId="{7ABE0A54-C54F-C642-938C-37620697655A}" type="presParOf" srcId="{CE6D7360-8699-AF43-AA81-C5CE9694A3BD}" destId="{2F4D66AB-3781-FD44-824F-F992C1DBCE38}" srcOrd="5" destOrd="0" presId="urn:microsoft.com/office/officeart/2005/8/layout/venn3"/>
    <dgm:cxn modelId="{7C2AEB68-1B47-C64E-AAC8-0043EC5F3B0C}" type="presParOf" srcId="{CE6D7360-8699-AF43-AA81-C5CE9694A3BD}" destId="{5326816C-5DA3-6A41-A166-426736C5D77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BB6630-1ED4-8E49-84B0-E8A1A507F2CD}" type="doc">
      <dgm:prSet loTypeId="urn:microsoft.com/office/officeart/2005/8/layout/hProcess9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AAF07-1645-E744-8F3F-E9C72B3F1FF9}">
      <dgm:prSet custT="1"/>
      <dgm:spPr/>
      <dgm:t>
        <a:bodyPr/>
        <a:lstStyle/>
        <a:p>
          <a:r>
            <a:rPr lang="ru-RU" sz="1400" dirty="0">
              <a:latin typeface="Arial" pitchFamily="34" charset="0"/>
              <a:cs typeface="Arial" pitchFamily="34" charset="0"/>
            </a:rPr>
            <a:t>Анализ рынков и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секторов</a:t>
          </a:r>
          <a:endParaRPr lang="x-none" sz="1400">
            <a:latin typeface="Arial" pitchFamily="34" charset="0"/>
            <a:cs typeface="Arial" pitchFamily="34" charset="0"/>
          </a:endParaRPr>
        </a:p>
      </dgm:t>
    </dgm:pt>
    <dgm:pt modelId="{15B55164-2540-1B49-BCEC-4C7E6146BFF3}" type="parTrans" cxnId="{F63CDD94-4F4E-4E48-AD48-3451CAD48C8F}">
      <dgm:prSet/>
      <dgm:spPr/>
      <dgm:t>
        <a:bodyPr/>
        <a:lstStyle/>
        <a:p>
          <a:endParaRPr lang="en-US"/>
        </a:p>
      </dgm:t>
    </dgm:pt>
    <dgm:pt modelId="{501B4A3D-A1AD-C642-A9D4-27A3688D78BD}" type="sibTrans" cxnId="{F63CDD94-4F4E-4E48-AD48-3451CAD48C8F}">
      <dgm:prSet/>
      <dgm:spPr/>
      <dgm:t>
        <a:bodyPr/>
        <a:lstStyle/>
        <a:p>
          <a:endParaRPr lang="en-US"/>
        </a:p>
      </dgm:t>
    </dgm:pt>
    <dgm:pt modelId="{05587E5F-F685-D84E-AE9C-5F574501B060}">
      <dgm:prSet custT="1"/>
      <dgm:spPr/>
      <dgm:t>
        <a:bodyPr/>
        <a:lstStyle/>
        <a:p>
          <a:r>
            <a:rPr lang="ru-RU" sz="1400" dirty="0">
              <a:latin typeface="Arial" pitchFamily="34" charset="0"/>
              <a:cs typeface="Arial" pitchFamily="34" charset="0"/>
            </a:rPr>
            <a:t>Понимание потребностей и ожиданий</a:t>
          </a:r>
          <a:endParaRPr lang="x-none" sz="1400" dirty="0">
            <a:latin typeface="Arial" pitchFamily="34" charset="0"/>
            <a:cs typeface="Arial" pitchFamily="34" charset="0"/>
          </a:endParaRPr>
        </a:p>
      </dgm:t>
    </dgm:pt>
    <dgm:pt modelId="{4672CDE5-83F8-6D4D-90CC-0F0C101003F7}" type="parTrans" cxnId="{FA188DB3-BFC6-7B45-9EC4-B5B936630C63}">
      <dgm:prSet/>
      <dgm:spPr/>
      <dgm:t>
        <a:bodyPr/>
        <a:lstStyle/>
        <a:p>
          <a:endParaRPr lang="en-US"/>
        </a:p>
      </dgm:t>
    </dgm:pt>
    <dgm:pt modelId="{4A6C4832-0AAC-4B44-B0A6-BA599842C518}" type="sibTrans" cxnId="{FA188DB3-BFC6-7B45-9EC4-B5B936630C63}">
      <dgm:prSet/>
      <dgm:spPr/>
      <dgm:t>
        <a:bodyPr/>
        <a:lstStyle/>
        <a:p>
          <a:endParaRPr lang="en-US"/>
        </a:p>
      </dgm:t>
    </dgm:pt>
    <dgm:pt modelId="{DBB9A6E6-292F-EC42-BFB8-0017595F7CB2}">
      <dgm:prSet custT="1"/>
      <dgm:spPr/>
      <dgm:t>
        <a:bodyPr/>
        <a:lstStyle/>
        <a:p>
          <a:r>
            <a:rPr lang="ru-RU" sz="1400" dirty="0">
              <a:latin typeface="Arial" pitchFamily="34" charset="0"/>
              <a:cs typeface="Arial" pitchFamily="34" charset="0"/>
            </a:rPr>
            <a:t>Тестирование концепций продукта</a:t>
          </a:r>
          <a:endParaRPr lang="x-none" sz="1400" dirty="0">
            <a:latin typeface="Arial" pitchFamily="34" charset="0"/>
            <a:cs typeface="Arial" pitchFamily="34" charset="0"/>
          </a:endParaRPr>
        </a:p>
      </dgm:t>
    </dgm:pt>
    <dgm:pt modelId="{63CFE0EE-AB2F-8E4B-99CE-A7D06EFAD262}" type="parTrans" cxnId="{FB31B1A1-E49E-8A46-BA4E-A2FFD71CF8E4}">
      <dgm:prSet/>
      <dgm:spPr/>
      <dgm:t>
        <a:bodyPr/>
        <a:lstStyle/>
        <a:p>
          <a:endParaRPr lang="en-US"/>
        </a:p>
      </dgm:t>
    </dgm:pt>
    <dgm:pt modelId="{A09CBC66-77AA-E244-BE0C-A0B3B4476222}" type="sibTrans" cxnId="{FB31B1A1-E49E-8A46-BA4E-A2FFD71CF8E4}">
      <dgm:prSet/>
      <dgm:spPr/>
      <dgm:t>
        <a:bodyPr/>
        <a:lstStyle/>
        <a:p>
          <a:endParaRPr lang="en-US"/>
        </a:p>
      </dgm:t>
    </dgm:pt>
    <dgm:pt modelId="{49A5269E-8D31-CA48-9401-53315273EBAC}">
      <dgm:prSet custT="1"/>
      <dgm:spPr/>
      <dgm:t>
        <a:bodyPr/>
        <a:lstStyle/>
        <a:p>
          <a:r>
            <a:rPr lang="ru-RU" sz="1400" dirty="0">
              <a:latin typeface="Arial" pitchFamily="34" charset="0"/>
              <a:cs typeface="Arial" pitchFamily="34" charset="0"/>
            </a:rPr>
            <a:t>Тестирование соответствующей рекламы и продвижения</a:t>
          </a:r>
          <a:endParaRPr lang="x-none" sz="1400" dirty="0">
            <a:latin typeface="Arial" pitchFamily="34" charset="0"/>
            <a:cs typeface="Arial" pitchFamily="34" charset="0"/>
          </a:endParaRPr>
        </a:p>
      </dgm:t>
    </dgm:pt>
    <dgm:pt modelId="{D67DA1A4-06EE-794A-85C4-25724B6AF665}" type="parTrans" cxnId="{323C3D72-DE25-8949-86A8-664A3727F7D3}">
      <dgm:prSet/>
      <dgm:spPr/>
      <dgm:t>
        <a:bodyPr/>
        <a:lstStyle/>
        <a:p>
          <a:endParaRPr lang="en-US"/>
        </a:p>
      </dgm:t>
    </dgm:pt>
    <dgm:pt modelId="{64EB5D50-914B-7C48-B381-DC92E6610BF1}" type="sibTrans" cxnId="{323C3D72-DE25-8949-86A8-664A3727F7D3}">
      <dgm:prSet/>
      <dgm:spPr/>
      <dgm:t>
        <a:bodyPr/>
        <a:lstStyle/>
        <a:p>
          <a:endParaRPr lang="en-US"/>
        </a:p>
      </dgm:t>
    </dgm:pt>
    <dgm:pt modelId="{D765A50F-A5C7-C648-B485-FD15073BCA96}">
      <dgm:prSet custT="1"/>
      <dgm:spPr/>
      <dgm:t>
        <a:bodyPr/>
        <a:lstStyle/>
        <a:p>
          <a:r>
            <a:rPr lang="ru-RU" sz="1400" dirty="0">
              <a:latin typeface="Arial" pitchFamily="34" charset="0"/>
              <a:cs typeface="Arial" pitchFamily="34" charset="0"/>
            </a:rPr>
            <a:t>Экспериментальное внедрение продукта</a:t>
          </a:r>
          <a:endParaRPr lang="x-none" sz="1400" dirty="0">
            <a:latin typeface="Arial" pitchFamily="34" charset="0"/>
            <a:cs typeface="Arial" pitchFamily="34" charset="0"/>
          </a:endParaRPr>
        </a:p>
      </dgm:t>
    </dgm:pt>
    <dgm:pt modelId="{07A1728F-B9EC-5A43-B8C9-AB67662EFD31}" type="parTrans" cxnId="{232C7521-105D-EA4F-A9B1-0C7C5A45225D}">
      <dgm:prSet/>
      <dgm:spPr/>
      <dgm:t>
        <a:bodyPr/>
        <a:lstStyle/>
        <a:p>
          <a:endParaRPr lang="en-US"/>
        </a:p>
      </dgm:t>
    </dgm:pt>
    <dgm:pt modelId="{3381B9E5-15D6-DE4D-B710-6883BF0BB7E0}" type="sibTrans" cxnId="{232C7521-105D-EA4F-A9B1-0C7C5A45225D}">
      <dgm:prSet/>
      <dgm:spPr/>
      <dgm:t>
        <a:bodyPr/>
        <a:lstStyle/>
        <a:p>
          <a:endParaRPr lang="en-US"/>
        </a:p>
      </dgm:t>
    </dgm:pt>
    <dgm:pt modelId="{4988157E-6566-BA46-965C-21083B732091}">
      <dgm:prSet custT="1"/>
      <dgm:spPr/>
      <dgm:t>
        <a:bodyPr/>
        <a:lstStyle/>
        <a:p>
          <a:r>
            <a:rPr lang="ru-RU" sz="1400" dirty="0">
              <a:latin typeface="Arial" pitchFamily="34" charset="0"/>
              <a:cs typeface="Arial" pitchFamily="34" charset="0"/>
            </a:rPr>
            <a:t>Оценку реакции клиентов</a:t>
          </a:r>
          <a:endParaRPr lang="x-none" sz="1400" dirty="0">
            <a:latin typeface="Arial" pitchFamily="34" charset="0"/>
            <a:cs typeface="Arial" pitchFamily="34" charset="0"/>
          </a:endParaRPr>
        </a:p>
      </dgm:t>
    </dgm:pt>
    <dgm:pt modelId="{68981101-748A-D649-87A1-BB4C252EBB96}" type="parTrans" cxnId="{B6D475B2-5753-0048-9657-2D512C508A1A}">
      <dgm:prSet/>
      <dgm:spPr/>
      <dgm:t>
        <a:bodyPr/>
        <a:lstStyle/>
        <a:p>
          <a:endParaRPr lang="en-US"/>
        </a:p>
      </dgm:t>
    </dgm:pt>
    <dgm:pt modelId="{A49C6F95-1B8C-C54D-9C63-434EE9C3D9ED}" type="sibTrans" cxnId="{B6D475B2-5753-0048-9657-2D512C508A1A}">
      <dgm:prSet/>
      <dgm:spPr/>
      <dgm:t>
        <a:bodyPr/>
        <a:lstStyle/>
        <a:p>
          <a:endParaRPr lang="en-US"/>
        </a:p>
      </dgm:t>
    </dgm:pt>
    <dgm:pt modelId="{339C5600-97F7-744F-B1A6-822F634E1405}" type="pres">
      <dgm:prSet presAssocID="{37BB6630-1ED4-8E49-84B0-E8A1A507F2C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BA4718-B3D6-DD43-8EFE-30E7415ECC8D}" type="pres">
      <dgm:prSet presAssocID="{37BB6630-1ED4-8E49-84B0-E8A1A507F2CD}" presName="arrow" presStyleLbl="bgShp" presStyleIdx="0" presStyleCnt="1" custScaleX="111709" custLinFactNeighborX="2044" custLinFactNeighborY="0"/>
      <dgm:spPr/>
    </dgm:pt>
    <dgm:pt modelId="{58472597-BBE5-4240-9332-D541CDA9218F}" type="pres">
      <dgm:prSet presAssocID="{37BB6630-1ED4-8E49-84B0-E8A1A507F2CD}" presName="linearProcess" presStyleCnt="0"/>
      <dgm:spPr/>
    </dgm:pt>
    <dgm:pt modelId="{AED34912-C056-8141-8871-F0136450A345}" type="pres">
      <dgm:prSet presAssocID="{977AAF07-1645-E744-8F3F-E9C72B3F1FF9}" presName="textNode" presStyleLbl="node1" presStyleIdx="0" presStyleCnt="6" custScaleX="65879" custScaleY="119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81806-1BDE-9443-910B-FE5AE5A2DA1E}" type="pres">
      <dgm:prSet presAssocID="{501B4A3D-A1AD-C642-A9D4-27A3688D78BD}" presName="sibTrans" presStyleCnt="0"/>
      <dgm:spPr/>
    </dgm:pt>
    <dgm:pt modelId="{776786F2-53AD-994A-AE93-8AD42772741D}" type="pres">
      <dgm:prSet presAssocID="{05587E5F-F685-D84E-AE9C-5F574501B060}" presName="textNode" presStyleLbl="node1" presStyleIdx="1" presStyleCnt="6" custScaleX="89768" custScaleY="119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21D5E-A31A-494B-8D45-C254DC7B11AC}" type="pres">
      <dgm:prSet presAssocID="{4A6C4832-0AAC-4B44-B0A6-BA599842C518}" presName="sibTrans" presStyleCnt="0"/>
      <dgm:spPr/>
    </dgm:pt>
    <dgm:pt modelId="{F456221C-A138-7E46-AB6E-4D5809F4B908}" type="pres">
      <dgm:prSet presAssocID="{DBB9A6E6-292F-EC42-BFB8-0017595F7CB2}" presName="textNode" presStyleLbl="node1" presStyleIdx="2" presStyleCnt="6" custScaleX="101103" custScaleY="119329" custLinFactNeighborX="-37236" custLinFactNeighborY="1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8253A-822B-E345-8622-6FFD8F508EBC}" type="pres">
      <dgm:prSet presAssocID="{A09CBC66-77AA-E244-BE0C-A0B3B4476222}" presName="sibTrans" presStyleCnt="0"/>
      <dgm:spPr/>
    </dgm:pt>
    <dgm:pt modelId="{29F32A45-4273-7B47-A420-F7F06948B0C4}" type="pres">
      <dgm:prSet presAssocID="{49A5269E-8D31-CA48-9401-53315273EBAC}" presName="textNode" presStyleLbl="node1" presStyleIdx="3" presStyleCnt="6" custScaleX="111709" custScaleY="119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9238E-EC0C-FF45-B2DF-E65516A69E06}" type="pres">
      <dgm:prSet presAssocID="{64EB5D50-914B-7C48-B381-DC92E6610BF1}" presName="sibTrans" presStyleCnt="0"/>
      <dgm:spPr/>
    </dgm:pt>
    <dgm:pt modelId="{6CFB9869-AC58-3948-8364-987AB9835BEC}" type="pres">
      <dgm:prSet presAssocID="{D765A50F-A5C7-C648-B485-FD15073BCA96}" presName="textNode" presStyleLbl="node1" presStyleIdx="4" presStyleCnt="6" custScaleX="127200" custScaleY="119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3F763-1AC0-FC4D-801F-F09AE32FB93E}" type="pres">
      <dgm:prSet presAssocID="{3381B9E5-15D6-DE4D-B710-6883BF0BB7E0}" presName="sibTrans" presStyleCnt="0"/>
      <dgm:spPr/>
    </dgm:pt>
    <dgm:pt modelId="{67B29EA7-3925-3D48-8B20-789DB2F156EE}" type="pres">
      <dgm:prSet presAssocID="{4988157E-6566-BA46-965C-21083B732091}" presName="textNode" presStyleLbl="node1" presStyleIdx="5" presStyleCnt="6" custScaleX="73278" custScaleY="119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2C7521-105D-EA4F-A9B1-0C7C5A45225D}" srcId="{37BB6630-1ED4-8E49-84B0-E8A1A507F2CD}" destId="{D765A50F-A5C7-C648-B485-FD15073BCA96}" srcOrd="4" destOrd="0" parTransId="{07A1728F-B9EC-5A43-B8C9-AB67662EFD31}" sibTransId="{3381B9E5-15D6-DE4D-B710-6883BF0BB7E0}"/>
    <dgm:cxn modelId="{07764D69-A3B3-B643-8641-477528EE174E}" type="presOf" srcId="{4988157E-6566-BA46-965C-21083B732091}" destId="{67B29EA7-3925-3D48-8B20-789DB2F156EE}" srcOrd="0" destOrd="0" presId="urn:microsoft.com/office/officeart/2005/8/layout/hProcess9"/>
    <dgm:cxn modelId="{FA188DB3-BFC6-7B45-9EC4-B5B936630C63}" srcId="{37BB6630-1ED4-8E49-84B0-E8A1A507F2CD}" destId="{05587E5F-F685-D84E-AE9C-5F574501B060}" srcOrd="1" destOrd="0" parTransId="{4672CDE5-83F8-6D4D-90CC-0F0C101003F7}" sibTransId="{4A6C4832-0AAC-4B44-B0A6-BA599842C518}"/>
    <dgm:cxn modelId="{323C3D72-DE25-8949-86A8-664A3727F7D3}" srcId="{37BB6630-1ED4-8E49-84B0-E8A1A507F2CD}" destId="{49A5269E-8D31-CA48-9401-53315273EBAC}" srcOrd="3" destOrd="0" parTransId="{D67DA1A4-06EE-794A-85C4-25724B6AF665}" sibTransId="{64EB5D50-914B-7C48-B381-DC92E6610BF1}"/>
    <dgm:cxn modelId="{87976708-029F-9943-AAB1-9258A689FD0D}" type="presOf" srcId="{05587E5F-F685-D84E-AE9C-5F574501B060}" destId="{776786F2-53AD-994A-AE93-8AD42772741D}" srcOrd="0" destOrd="0" presId="urn:microsoft.com/office/officeart/2005/8/layout/hProcess9"/>
    <dgm:cxn modelId="{B5CEC81C-5C7D-8744-91F9-DDB69B294E84}" type="presOf" srcId="{37BB6630-1ED4-8E49-84B0-E8A1A507F2CD}" destId="{339C5600-97F7-744F-B1A6-822F634E1405}" srcOrd="0" destOrd="0" presId="urn:microsoft.com/office/officeart/2005/8/layout/hProcess9"/>
    <dgm:cxn modelId="{A62ED73B-FB18-2F45-A8A7-3729C4959899}" type="presOf" srcId="{977AAF07-1645-E744-8F3F-E9C72B3F1FF9}" destId="{AED34912-C056-8141-8871-F0136450A345}" srcOrd="0" destOrd="0" presId="urn:microsoft.com/office/officeart/2005/8/layout/hProcess9"/>
    <dgm:cxn modelId="{F63CDD94-4F4E-4E48-AD48-3451CAD48C8F}" srcId="{37BB6630-1ED4-8E49-84B0-E8A1A507F2CD}" destId="{977AAF07-1645-E744-8F3F-E9C72B3F1FF9}" srcOrd="0" destOrd="0" parTransId="{15B55164-2540-1B49-BCEC-4C7E6146BFF3}" sibTransId="{501B4A3D-A1AD-C642-A9D4-27A3688D78BD}"/>
    <dgm:cxn modelId="{D520F363-552E-4145-806D-0C4458AE67FC}" type="presOf" srcId="{DBB9A6E6-292F-EC42-BFB8-0017595F7CB2}" destId="{F456221C-A138-7E46-AB6E-4D5809F4B908}" srcOrd="0" destOrd="0" presId="urn:microsoft.com/office/officeart/2005/8/layout/hProcess9"/>
    <dgm:cxn modelId="{E57BFE7F-3A15-3C46-A26A-967DDA292CAC}" type="presOf" srcId="{49A5269E-8D31-CA48-9401-53315273EBAC}" destId="{29F32A45-4273-7B47-A420-F7F06948B0C4}" srcOrd="0" destOrd="0" presId="urn:microsoft.com/office/officeart/2005/8/layout/hProcess9"/>
    <dgm:cxn modelId="{B6D475B2-5753-0048-9657-2D512C508A1A}" srcId="{37BB6630-1ED4-8E49-84B0-E8A1A507F2CD}" destId="{4988157E-6566-BA46-965C-21083B732091}" srcOrd="5" destOrd="0" parTransId="{68981101-748A-D649-87A1-BB4C252EBB96}" sibTransId="{A49C6F95-1B8C-C54D-9C63-434EE9C3D9ED}"/>
    <dgm:cxn modelId="{15DFD602-5F2B-0745-8B2D-923825694B78}" type="presOf" srcId="{D765A50F-A5C7-C648-B485-FD15073BCA96}" destId="{6CFB9869-AC58-3948-8364-987AB9835BEC}" srcOrd="0" destOrd="0" presId="urn:microsoft.com/office/officeart/2005/8/layout/hProcess9"/>
    <dgm:cxn modelId="{FB31B1A1-E49E-8A46-BA4E-A2FFD71CF8E4}" srcId="{37BB6630-1ED4-8E49-84B0-E8A1A507F2CD}" destId="{DBB9A6E6-292F-EC42-BFB8-0017595F7CB2}" srcOrd="2" destOrd="0" parTransId="{63CFE0EE-AB2F-8E4B-99CE-A7D06EFAD262}" sibTransId="{A09CBC66-77AA-E244-BE0C-A0B3B4476222}"/>
    <dgm:cxn modelId="{F400C6FE-21A4-8C4A-AC30-783D8015E80B}" type="presParOf" srcId="{339C5600-97F7-744F-B1A6-822F634E1405}" destId="{B1BA4718-B3D6-DD43-8EFE-30E7415ECC8D}" srcOrd="0" destOrd="0" presId="urn:microsoft.com/office/officeart/2005/8/layout/hProcess9"/>
    <dgm:cxn modelId="{44BFFC0A-21B7-5347-9F17-BA0DCCE019AA}" type="presParOf" srcId="{339C5600-97F7-744F-B1A6-822F634E1405}" destId="{58472597-BBE5-4240-9332-D541CDA9218F}" srcOrd="1" destOrd="0" presId="urn:microsoft.com/office/officeart/2005/8/layout/hProcess9"/>
    <dgm:cxn modelId="{F2F71C10-CE8F-CA4C-816A-3DEF9B0EBBDA}" type="presParOf" srcId="{58472597-BBE5-4240-9332-D541CDA9218F}" destId="{AED34912-C056-8141-8871-F0136450A345}" srcOrd="0" destOrd="0" presId="urn:microsoft.com/office/officeart/2005/8/layout/hProcess9"/>
    <dgm:cxn modelId="{AEFBB19B-976B-154E-A12C-E1622358CB8F}" type="presParOf" srcId="{58472597-BBE5-4240-9332-D541CDA9218F}" destId="{89081806-1BDE-9443-910B-FE5AE5A2DA1E}" srcOrd="1" destOrd="0" presId="urn:microsoft.com/office/officeart/2005/8/layout/hProcess9"/>
    <dgm:cxn modelId="{6C2783C6-49ED-F543-BE82-B2DAFB445EB0}" type="presParOf" srcId="{58472597-BBE5-4240-9332-D541CDA9218F}" destId="{776786F2-53AD-994A-AE93-8AD42772741D}" srcOrd="2" destOrd="0" presId="urn:microsoft.com/office/officeart/2005/8/layout/hProcess9"/>
    <dgm:cxn modelId="{839A94B9-4CD3-B445-86A8-4FB04F780D83}" type="presParOf" srcId="{58472597-BBE5-4240-9332-D541CDA9218F}" destId="{C2321D5E-A31A-494B-8D45-C254DC7B11AC}" srcOrd="3" destOrd="0" presId="urn:microsoft.com/office/officeart/2005/8/layout/hProcess9"/>
    <dgm:cxn modelId="{55890EF9-9FD8-2B47-A307-D8BFC19D7D16}" type="presParOf" srcId="{58472597-BBE5-4240-9332-D541CDA9218F}" destId="{F456221C-A138-7E46-AB6E-4D5809F4B908}" srcOrd="4" destOrd="0" presId="urn:microsoft.com/office/officeart/2005/8/layout/hProcess9"/>
    <dgm:cxn modelId="{12666D10-1F39-9643-8A16-9B66389E15B6}" type="presParOf" srcId="{58472597-BBE5-4240-9332-D541CDA9218F}" destId="{0F78253A-822B-E345-8622-6FFD8F508EBC}" srcOrd="5" destOrd="0" presId="urn:microsoft.com/office/officeart/2005/8/layout/hProcess9"/>
    <dgm:cxn modelId="{00F5AE33-8393-D349-8753-7984E2CA6688}" type="presParOf" srcId="{58472597-BBE5-4240-9332-D541CDA9218F}" destId="{29F32A45-4273-7B47-A420-F7F06948B0C4}" srcOrd="6" destOrd="0" presId="urn:microsoft.com/office/officeart/2005/8/layout/hProcess9"/>
    <dgm:cxn modelId="{6A95325B-2C02-3143-8A14-945F8F253C7C}" type="presParOf" srcId="{58472597-BBE5-4240-9332-D541CDA9218F}" destId="{64A9238E-EC0C-FF45-B2DF-E65516A69E06}" srcOrd="7" destOrd="0" presId="urn:microsoft.com/office/officeart/2005/8/layout/hProcess9"/>
    <dgm:cxn modelId="{3ED1B878-EE3B-8340-9E9C-1D0BAF9983BA}" type="presParOf" srcId="{58472597-BBE5-4240-9332-D541CDA9218F}" destId="{6CFB9869-AC58-3948-8364-987AB9835BEC}" srcOrd="8" destOrd="0" presId="urn:microsoft.com/office/officeart/2005/8/layout/hProcess9"/>
    <dgm:cxn modelId="{B4D8E891-24BA-C34D-A81F-CE5CDE80F116}" type="presParOf" srcId="{58472597-BBE5-4240-9332-D541CDA9218F}" destId="{6043F763-1AC0-FC4D-801F-F09AE32FB93E}" srcOrd="9" destOrd="0" presId="urn:microsoft.com/office/officeart/2005/8/layout/hProcess9"/>
    <dgm:cxn modelId="{046516D6-62F9-BB40-98E4-B66697580ACB}" type="presParOf" srcId="{58472597-BBE5-4240-9332-D541CDA9218F}" destId="{67B29EA7-3925-3D48-8B20-789DB2F156E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74A261-3491-B342-9B58-EC829B773DCC}" type="doc">
      <dgm:prSet loTypeId="urn:microsoft.com/office/officeart/2005/8/layout/list1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272907-295A-B148-A8C6-C0E573A0E7B1}">
      <dgm:prSet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Общая структура отрасли;</a:t>
          </a:r>
          <a:endParaRPr lang="x-non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D7AFD3-3A05-484C-9E4C-E2075B1A68C1}" type="parTrans" cxnId="{C6D126C8-B694-7940-BE34-9554CB46CE36}">
      <dgm:prSet/>
      <dgm:spPr/>
      <dgm:t>
        <a:bodyPr/>
        <a:lstStyle/>
        <a:p>
          <a:endParaRPr lang="en-US"/>
        </a:p>
      </dgm:t>
    </dgm:pt>
    <dgm:pt modelId="{A2C3ED36-1917-0D4A-ACA5-878F6613B008}" type="sibTrans" cxnId="{C6D126C8-B694-7940-BE34-9554CB46CE36}">
      <dgm:prSet/>
      <dgm:spPr/>
      <dgm:t>
        <a:bodyPr/>
        <a:lstStyle/>
        <a:p>
          <a:endParaRPr lang="en-US"/>
        </a:p>
      </dgm:t>
    </dgm:pt>
    <dgm:pt modelId="{81400F3E-7B15-4840-B2C4-92EC4872BCE0}">
      <dgm:prSet custT="1"/>
      <dgm:spPr/>
      <dgm:t>
        <a:bodyPr/>
        <a:lstStyle/>
        <a:p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Степень конкуренции в отрасли;</a:t>
          </a:r>
          <a:endParaRPr lang="x-non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C1FF7F-E0D7-7B4D-9BAB-E99C491CB1B0}" type="parTrans" cxnId="{E6745827-3047-B84E-AD5B-79F4D8A879D0}">
      <dgm:prSet/>
      <dgm:spPr/>
      <dgm:t>
        <a:bodyPr/>
        <a:lstStyle/>
        <a:p>
          <a:endParaRPr lang="en-US"/>
        </a:p>
      </dgm:t>
    </dgm:pt>
    <dgm:pt modelId="{A7BF77B3-453D-9541-BE6C-CC6043C7E378}" type="sibTrans" cxnId="{E6745827-3047-B84E-AD5B-79F4D8A879D0}">
      <dgm:prSet/>
      <dgm:spPr/>
      <dgm:t>
        <a:bodyPr/>
        <a:lstStyle/>
        <a:p>
          <a:endParaRPr lang="en-US"/>
        </a:p>
      </dgm:t>
    </dgm:pt>
    <dgm:pt modelId="{B47B0908-15DD-D94E-B148-6E199963EE04}">
      <dgm:prSet custT="1"/>
      <dgm:spPr/>
      <dgm:t>
        <a:bodyPr/>
        <a:lstStyle/>
        <a:p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Правовая среда;</a:t>
          </a:r>
          <a:endParaRPr lang="x-non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DA47D7-923C-D648-AAD7-3C02C616E63F}" type="parTrans" cxnId="{1246F8EF-628B-0340-BBEC-8B889B0ACABE}">
      <dgm:prSet/>
      <dgm:spPr/>
      <dgm:t>
        <a:bodyPr/>
        <a:lstStyle/>
        <a:p>
          <a:endParaRPr lang="en-US"/>
        </a:p>
      </dgm:t>
    </dgm:pt>
    <dgm:pt modelId="{F332F4E8-08BA-E54C-9ACC-9C21C96285AE}" type="sibTrans" cxnId="{1246F8EF-628B-0340-BBEC-8B889B0ACABE}">
      <dgm:prSet/>
      <dgm:spPr/>
      <dgm:t>
        <a:bodyPr/>
        <a:lstStyle/>
        <a:p>
          <a:endParaRPr lang="en-US"/>
        </a:p>
      </dgm:t>
    </dgm:pt>
    <dgm:pt modelId="{4C889575-DE0F-0043-AA34-9AD7B1C51085}">
      <dgm:prSet custT="1"/>
      <dgm:spPr/>
      <dgm:t>
        <a:bodyPr/>
        <a:lstStyle/>
        <a:p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Общие тенденции в экономике;</a:t>
          </a:r>
          <a:endParaRPr lang="x-non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895ABB-C133-A14A-A1BE-1D1654B3C359}" type="parTrans" cxnId="{EF7FA4D1-831D-9846-BA3B-36D12DD6941F}">
      <dgm:prSet/>
      <dgm:spPr/>
      <dgm:t>
        <a:bodyPr/>
        <a:lstStyle/>
        <a:p>
          <a:endParaRPr lang="en-US"/>
        </a:p>
      </dgm:t>
    </dgm:pt>
    <dgm:pt modelId="{9B81059D-0FE7-B046-8351-16B693A6801B}" type="sibTrans" cxnId="{EF7FA4D1-831D-9846-BA3B-36D12DD6941F}">
      <dgm:prSet/>
      <dgm:spPr/>
      <dgm:t>
        <a:bodyPr/>
        <a:lstStyle/>
        <a:p>
          <a:endParaRPr lang="en-US"/>
        </a:p>
      </dgm:t>
    </dgm:pt>
    <dgm:pt modelId="{50C9F9B6-F9D6-AA4B-8A85-E0800101778E}">
      <dgm:prSet custT="1"/>
      <dgm:spPr/>
      <dgm:t>
        <a:bodyPr/>
        <a:lstStyle/>
        <a:p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Взгляд банка на отрасль - насколько она соответствует собственной стратегии и приоритетам банка?</a:t>
          </a:r>
          <a:endParaRPr lang="x-non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64F9CA-1514-CF40-B823-5299DDEF3486}" type="parTrans" cxnId="{B48CF60D-9AA5-F047-A929-3AEB280EE2DC}">
      <dgm:prSet/>
      <dgm:spPr/>
      <dgm:t>
        <a:bodyPr/>
        <a:lstStyle/>
        <a:p>
          <a:endParaRPr lang="en-US"/>
        </a:p>
      </dgm:t>
    </dgm:pt>
    <dgm:pt modelId="{1FA520A5-4EF3-F24E-8604-D671915A600C}" type="sibTrans" cxnId="{B48CF60D-9AA5-F047-A929-3AEB280EE2DC}">
      <dgm:prSet/>
      <dgm:spPr/>
      <dgm:t>
        <a:bodyPr/>
        <a:lstStyle/>
        <a:p>
          <a:endParaRPr lang="en-US"/>
        </a:p>
      </dgm:t>
    </dgm:pt>
    <dgm:pt modelId="{F46C099B-D728-9644-904E-6759A91FB135}">
      <dgm:prSet custT="1"/>
      <dgm:spPr/>
      <dgm:t>
        <a:bodyPr/>
        <a:lstStyle/>
        <a:p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Какова собственная конкурентная позиция банка в отрасли?</a:t>
          </a:r>
          <a:r>
            <a:rPr lang="x-none" sz="160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5095C962-BC35-F146-81F0-E64892DDF314}" type="parTrans" cxnId="{F245578B-1964-8D4E-A5E4-5D0CD3621189}">
      <dgm:prSet/>
      <dgm:spPr/>
      <dgm:t>
        <a:bodyPr/>
        <a:lstStyle/>
        <a:p>
          <a:endParaRPr lang="en-US"/>
        </a:p>
      </dgm:t>
    </dgm:pt>
    <dgm:pt modelId="{7E4F19C1-231F-744D-A907-81D9CE1D437D}" type="sibTrans" cxnId="{F245578B-1964-8D4E-A5E4-5D0CD3621189}">
      <dgm:prSet/>
      <dgm:spPr/>
      <dgm:t>
        <a:bodyPr/>
        <a:lstStyle/>
        <a:p>
          <a:endParaRPr lang="en-US"/>
        </a:p>
      </dgm:t>
    </dgm:pt>
    <dgm:pt modelId="{8CE4F67D-8BDE-A24F-9AF1-8E326027C689}" type="pres">
      <dgm:prSet presAssocID="{1B74A261-3491-B342-9B58-EC829B773D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F4ECF-4E64-2749-AE84-DC91C19E3298}" type="pres">
      <dgm:prSet presAssocID="{32272907-295A-B148-A8C6-C0E573A0E7B1}" presName="parentLin" presStyleCnt="0"/>
      <dgm:spPr/>
    </dgm:pt>
    <dgm:pt modelId="{B9D6B2C0-2ADC-D646-A35C-FA9B43280B03}" type="pres">
      <dgm:prSet presAssocID="{32272907-295A-B148-A8C6-C0E573A0E7B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0CB761E-385C-B94C-B75C-2CB7A65DC764}" type="pres">
      <dgm:prSet presAssocID="{32272907-295A-B148-A8C6-C0E573A0E7B1}" presName="parentText" presStyleLbl="node1" presStyleIdx="0" presStyleCnt="6" custScaleX="122648" custScaleY="89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346E9-0352-6741-B2E3-1BB741EE6AE7}" type="pres">
      <dgm:prSet presAssocID="{32272907-295A-B148-A8C6-C0E573A0E7B1}" presName="negativeSpace" presStyleCnt="0"/>
      <dgm:spPr/>
    </dgm:pt>
    <dgm:pt modelId="{BA0F7AA7-3B63-AC4A-ADC1-48142DCBC516}" type="pres">
      <dgm:prSet presAssocID="{32272907-295A-B148-A8C6-C0E573A0E7B1}" presName="childText" presStyleLbl="conFgAcc1" presStyleIdx="0" presStyleCnt="6" custScaleY="89655">
        <dgm:presLayoutVars>
          <dgm:bulletEnabled val="1"/>
        </dgm:presLayoutVars>
      </dgm:prSet>
      <dgm:spPr/>
    </dgm:pt>
    <dgm:pt modelId="{C24FD7E5-5B1E-6A4D-8623-DF9005007A42}" type="pres">
      <dgm:prSet presAssocID="{A2C3ED36-1917-0D4A-ACA5-878F6613B008}" presName="spaceBetweenRectangles" presStyleCnt="0"/>
      <dgm:spPr/>
    </dgm:pt>
    <dgm:pt modelId="{DBB214F6-C48D-DC4B-AD89-815FDB9446E9}" type="pres">
      <dgm:prSet presAssocID="{81400F3E-7B15-4840-B2C4-92EC4872BCE0}" presName="parentLin" presStyleCnt="0"/>
      <dgm:spPr/>
    </dgm:pt>
    <dgm:pt modelId="{6AE201BE-3B52-7D45-A1BB-9235283BA07A}" type="pres">
      <dgm:prSet presAssocID="{81400F3E-7B15-4840-B2C4-92EC4872BCE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8043B43-2896-8B4A-9E90-4F45EFB6798E}" type="pres">
      <dgm:prSet presAssocID="{81400F3E-7B15-4840-B2C4-92EC4872BCE0}" presName="parentText" presStyleLbl="node1" presStyleIdx="1" presStyleCnt="6" custScaleX="122648" custScaleY="89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81DD5-6195-9E44-A1A6-A5E046AE66DE}" type="pres">
      <dgm:prSet presAssocID="{81400F3E-7B15-4840-B2C4-92EC4872BCE0}" presName="negativeSpace" presStyleCnt="0"/>
      <dgm:spPr/>
    </dgm:pt>
    <dgm:pt modelId="{82DC14EE-38E7-8B42-997F-1A26C4A35C9C}" type="pres">
      <dgm:prSet presAssocID="{81400F3E-7B15-4840-B2C4-92EC4872BCE0}" presName="childText" presStyleLbl="conFgAcc1" presStyleIdx="1" presStyleCnt="6" custScaleY="89655">
        <dgm:presLayoutVars>
          <dgm:bulletEnabled val="1"/>
        </dgm:presLayoutVars>
      </dgm:prSet>
      <dgm:spPr/>
    </dgm:pt>
    <dgm:pt modelId="{16A89DC9-8EAD-6243-8EE0-DC7708AA9C71}" type="pres">
      <dgm:prSet presAssocID="{A7BF77B3-453D-9541-BE6C-CC6043C7E378}" presName="spaceBetweenRectangles" presStyleCnt="0"/>
      <dgm:spPr/>
    </dgm:pt>
    <dgm:pt modelId="{88C11F5F-D410-534A-9141-867285F05500}" type="pres">
      <dgm:prSet presAssocID="{B47B0908-15DD-D94E-B148-6E199963EE04}" presName="parentLin" presStyleCnt="0"/>
      <dgm:spPr/>
    </dgm:pt>
    <dgm:pt modelId="{356290FF-E9A4-0142-8C87-7CABC6E04194}" type="pres">
      <dgm:prSet presAssocID="{B47B0908-15DD-D94E-B148-6E199963EE0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CBB6FC61-62EC-944B-98DB-599CD7FA7C9D}" type="pres">
      <dgm:prSet presAssocID="{B47B0908-15DD-D94E-B148-6E199963EE04}" presName="parentText" presStyleLbl="node1" presStyleIdx="2" presStyleCnt="6" custScaleX="122648" custScaleY="89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BCC1C-455F-224F-BE69-F74E362D13C7}" type="pres">
      <dgm:prSet presAssocID="{B47B0908-15DD-D94E-B148-6E199963EE04}" presName="negativeSpace" presStyleCnt="0"/>
      <dgm:spPr/>
    </dgm:pt>
    <dgm:pt modelId="{C519FA8F-F2E2-674E-B951-AB6A4993B004}" type="pres">
      <dgm:prSet presAssocID="{B47B0908-15DD-D94E-B148-6E199963EE04}" presName="childText" presStyleLbl="conFgAcc1" presStyleIdx="2" presStyleCnt="6" custScaleY="89655">
        <dgm:presLayoutVars>
          <dgm:bulletEnabled val="1"/>
        </dgm:presLayoutVars>
      </dgm:prSet>
      <dgm:spPr/>
    </dgm:pt>
    <dgm:pt modelId="{CC7F876A-D555-9C41-B882-691AC5F588D0}" type="pres">
      <dgm:prSet presAssocID="{F332F4E8-08BA-E54C-9ACC-9C21C96285AE}" presName="spaceBetweenRectangles" presStyleCnt="0"/>
      <dgm:spPr/>
    </dgm:pt>
    <dgm:pt modelId="{FE806BA0-EE70-354A-A3C9-C4CC6DC215F6}" type="pres">
      <dgm:prSet presAssocID="{4C889575-DE0F-0043-AA34-9AD7B1C51085}" presName="parentLin" presStyleCnt="0"/>
      <dgm:spPr/>
    </dgm:pt>
    <dgm:pt modelId="{44FC0DC5-1F9F-694E-862D-75F7C89C5073}" type="pres">
      <dgm:prSet presAssocID="{4C889575-DE0F-0043-AA34-9AD7B1C5108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E7AEAF5F-92DA-2A49-87F3-4F9378FA1E45}" type="pres">
      <dgm:prSet presAssocID="{4C889575-DE0F-0043-AA34-9AD7B1C51085}" presName="parentText" presStyleLbl="node1" presStyleIdx="3" presStyleCnt="6" custScaleX="122648" custScaleY="89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A4BBE-4C8E-0444-BEB0-25573BF4DFA5}" type="pres">
      <dgm:prSet presAssocID="{4C889575-DE0F-0043-AA34-9AD7B1C51085}" presName="negativeSpace" presStyleCnt="0"/>
      <dgm:spPr/>
    </dgm:pt>
    <dgm:pt modelId="{BFD58B53-D993-E64A-AEF7-8C211FACE6AF}" type="pres">
      <dgm:prSet presAssocID="{4C889575-DE0F-0043-AA34-9AD7B1C51085}" presName="childText" presStyleLbl="conFgAcc1" presStyleIdx="3" presStyleCnt="6" custScaleY="89655">
        <dgm:presLayoutVars>
          <dgm:bulletEnabled val="1"/>
        </dgm:presLayoutVars>
      </dgm:prSet>
      <dgm:spPr/>
    </dgm:pt>
    <dgm:pt modelId="{9B2D03D7-69D5-0A4F-BDAB-D774CD2015C2}" type="pres">
      <dgm:prSet presAssocID="{9B81059D-0FE7-B046-8351-16B693A6801B}" presName="spaceBetweenRectangles" presStyleCnt="0"/>
      <dgm:spPr/>
    </dgm:pt>
    <dgm:pt modelId="{B4C8B7E6-8384-CB43-83E8-A9C2FFEAC7F1}" type="pres">
      <dgm:prSet presAssocID="{50C9F9B6-F9D6-AA4B-8A85-E0800101778E}" presName="parentLin" presStyleCnt="0"/>
      <dgm:spPr/>
    </dgm:pt>
    <dgm:pt modelId="{7220AD2E-80A8-3E4C-AFC2-71FB2A24A186}" type="pres">
      <dgm:prSet presAssocID="{50C9F9B6-F9D6-AA4B-8A85-E0800101778E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64089137-9660-1844-9A0F-2AC90D4CDD59}" type="pres">
      <dgm:prSet presAssocID="{50C9F9B6-F9D6-AA4B-8A85-E0800101778E}" presName="parentText" presStyleLbl="node1" presStyleIdx="4" presStyleCnt="6" custScaleX="122648" custScaleY="89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1B000-22C5-E349-8912-F35E604DD705}" type="pres">
      <dgm:prSet presAssocID="{50C9F9B6-F9D6-AA4B-8A85-E0800101778E}" presName="negativeSpace" presStyleCnt="0"/>
      <dgm:spPr/>
    </dgm:pt>
    <dgm:pt modelId="{4769B7A2-AFAE-974A-8CEF-7B1933BC58A8}" type="pres">
      <dgm:prSet presAssocID="{50C9F9B6-F9D6-AA4B-8A85-E0800101778E}" presName="childText" presStyleLbl="conFgAcc1" presStyleIdx="4" presStyleCnt="6" custScaleY="89655">
        <dgm:presLayoutVars>
          <dgm:bulletEnabled val="1"/>
        </dgm:presLayoutVars>
      </dgm:prSet>
      <dgm:spPr/>
    </dgm:pt>
    <dgm:pt modelId="{535B5589-590F-204C-A78C-745A72145DCF}" type="pres">
      <dgm:prSet presAssocID="{1FA520A5-4EF3-F24E-8604-D671915A600C}" presName="spaceBetweenRectangles" presStyleCnt="0"/>
      <dgm:spPr/>
    </dgm:pt>
    <dgm:pt modelId="{55FFC703-6185-5A46-806E-37DC6B3F6010}" type="pres">
      <dgm:prSet presAssocID="{F46C099B-D728-9644-904E-6759A91FB135}" presName="parentLin" presStyleCnt="0"/>
      <dgm:spPr/>
    </dgm:pt>
    <dgm:pt modelId="{FCDF0E54-6630-5B48-A5F6-DB72E7E736F3}" type="pres">
      <dgm:prSet presAssocID="{F46C099B-D728-9644-904E-6759A91FB13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4A542BF-BDE2-8447-92EA-171365943D79}" type="pres">
      <dgm:prSet presAssocID="{F46C099B-D728-9644-904E-6759A91FB135}" presName="parentText" presStyleLbl="node1" presStyleIdx="5" presStyleCnt="6" custScaleX="122648" custScaleY="89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BE28-F1AA-8B41-93A2-D9A46656B2F4}" type="pres">
      <dgm:prSet presAssocID="{F46C099B-D728-9644-904E-6759A91FB135}" presName="negativeSpace" presStyleCnt="0"/>
      <dgm:spPr/>
    </dgm:pt>
    <dgm:pt modelId="{5BEB4ACC-95F8-6349-84B0-B0478DEC955D}" type="pres">
      <dgm:prSet presAssocID="{F46C099B-D728-9644-904E-6759A91FB135}" presName="childText" presStyleLbl="conFgAcc1" presStyleIdx="5" presStyleCnt="6" custScaleY="89655">
        <dgm:presLayoutVars>
          <dgm:bulletEnabled val="1"/>
        </dgm:presLayoutVars>
      </dgm:prSet>
      <dgm:spPr/>
    </dgm:pt>
  </dgm:ptLst>
  <dgm:cxnLst>
    <dgm:cxn modelId="{F071137D-CAC2-BC42-9D94-0BA536B94AFC}" type="presOf" srcId="{B47B0908-15DD-D94E-B148-6E199963EE04}" destId="{CBB6FC61-62EC-944B-98DB-599CD7FA7C9D}" srcOrd="1" destOrd="0" presId="urn:microsoft.com/office/officeart/2005/8/layout/list1"/>
    <dgm:cxn modelId="{1A2E0B7F-3E4B-674C-B343-CAF4A899FCA1}" type="presOf" srcId="{4C889575-DE0F-0043-AA34-9AD7B1C51085}" destId="{44FC0DC5-1F9F-694E-862D-75F7C89C5073}" srcOrd="0" destOrd="0" presId="urn:microsoft.com/office/officeart/2005/8/layout/list1"/>
    <dgm:cxn modelId="{6F3C710F-30F8-384F-9980-75C0DEF9ED1D}" type="presOf" srcId="{50C9F9B6-F9D6-AA4B-8A85-E0800101778E}" destId="{7220AD2E-80A8-3E4C-AFC2-71FB2A24A186}" srcOrd="0" destOrd="0" presId="urn:microsoft.com/office/officeart/2005/8/layout/list1"/>
    <dgm:cxn modelId="{F245578B-1964-8D4E-A5E4-5D0CD3621189}" srcId="{1B74A261-3491-B342-9B58-EC829B773DCC}" destId="{F46C099B-D728-9644-904E-6759A91FB135}" srcOrd="5" destOrd="0" parTransId="{5095C962-BC35-F146-81F0-E64892DDF314}" sibTransId="{7E4F19C1-231F-744D-A907-81D9CE1D437D}"/>
    <dgm:cxn modelId="{1246F8EF-628B-0340-BBEC-8B889B0ACABE}" srcId="{1B74A261-3491-B342-9B58-EC829B773DCC}" destId="{B47B0908-15DD-D94E-B148-6E199963EE04}" srcOrd="2" destOrd="0" parTransId="{EFDA47D7-923C-D648-AAD7-3C02C616E63F}" sibTransId="{F332F4E8-08BA-E54C-9ACC-9C21C96285AE}"/>
    <dgm:cxn modelId="{E6745827-3047-B84E-AD5B-79F4D8A879D0}" srcId="{1B74A261-3491-B342-9B58-EC829B773DCC}" destId="{81400F3E-7B15-4840-B2C4-92EC4872BCE0}" srcOrd="1" destOrd="0" parTransId="{ADC1FF7F-E0D7-7B4D-9BAB-E99C491CB1B0}" sibTransId="{A7BF77B3-453D-9541-BE6C-CC6043C7E378}"/>
    <dgm:cxn modelId="{D1842FD6-C62E-6A43-95AC-6A8D5CCF354F}" type="presOf" srcId="{1B74A261-3491-B342-9B58-EC829B773DCC}" destId="{8CE4F67D-8BDE-A24F-9AF1-8E326027C689}" srcOrd="0" destOrd="0" presId="urn:microsoft.com/office/officeart/2005/8/layout/list1"/>
    <dgm:cxn modelId="{DDCA0FE1-9345-5045-A068-9C3B842865C0}" type="presOf" srcId="{50C9F9B6-F9D6-AA4B-8A85-E0800101778E}" destId="{64089137-9660-1844-9A0F-2AC90D4CDD59}" srcOrd="1" destOrd="0" presId="urn:microsoft.com/office/officeart/2005/8/layout/list1"/>
    <dgm:cxn modelId="{B48CF60D-9AA5-F047-A929-3AEB280EE2DC}" srcId="{1B74A261-3491-B342-9B58-EC829B773DCC}" destId="{50C9F9B6-F9D6-AA4B-8A85-E0800101778E}" srcOrd="4" destOrd="0" parTransId="{3264F9CA-1514-CF40-B823-5299DDEF3486}" sibTransId="{1FA520A5-4EF3-F24E-8604-D671915A600C}"/>
    <dgm:cxn modelId="{F15855F7-A267-BB44-8225-E3B4A424A60A}" type="presOf" srcId="{B47B0908-15DD-D94E-B148-6E199963EE04}" destId="{356290FF-E9A4-0142-8C87-7CABC6E04194}" srcOrd="0" destOrd="0" presId="urn:microsoft.com/office/officeart/2005/8/layout/list1"/>
    <dgm:cxn modelId="{23C0C977-3AAE-E649-9900-27E9B796FAF4}" type="presOf" srcId="{32272907-295A-B148-A8C6-C0E573A0E7B1}" destId="{B9D6B2C0-2ADC-D646-A35C-FA9B43280B03}" srcOrd="0" destOrd="0" presId="urn:microsoft.com/office/officeart/2005/8/layout/list1"/>
    <dgm:cxn modelId="{99C71388-E1DE-4742-BA03-8EFA4F8F0924}" type="presOf" srcId="{4C889575-DE0F-0043-AA34-9AD7B1C51085}" destId="{E7AEAF5F-92DA-2A49-87F3-4F9378FA1E45}" srcOrd="1" destOrd="0" presId="urn:microsoft.com/office/officeart/2005/8/layout/list1"/>
    <dgm:cxn modelId="{C6D126C8-B694-7940-BE34-9554CB46CE36}" srcId="{1B74A261-3491-B342-9B58-EC829B773DCC}" destId="{32272907-295A-B148-A8C6-C0E573A0E7B1}" srcOrd="0" destOrd="0" parTransId="{22D7AFD3-3A05-484C-9E4C-E2075B1A68C1}" sibTransId="{A2C3ED36-1917-0D4A-ACA5-878F6613B008}"/>
    <dgm:cxn modelId="{3D4176AB-E813-C74F-A071-BE1DED37CDAD}" type="presOf" srcId="{F46C099B-D728-9644-904E-6759A91FB135}" destId="{84A542BF-BDE2-8447-92EA-171365943D79}" srcOrd="1" destOrd="0" presId="urn:microsoft.com/office/officeart/2005/8/layout/list1"/>
    <dgm:cxn modelId="{76DAA1BF-ED5A-6149-9176-C76A473B9ACB}" type="presOf" srcId="{81400F3E-7B15-4840-B2C4-92EC4872BCE0}" destId="{B8043B43-2896-8B4A-9E90-4F45EFB6798E}" srcOrd="1" destOrd="0" presId="urn:microsoft.com/office/officeart/2005/8/layout/list1"/>
    <dgm:cxn modelId="{FB75FB5F-050D-6C4D-BBD3-263B6EA27397}" type="presOf" srcId="{32272907-295A-B148-A8C6-C0E573A0E7B1}" destId="{D0CB761E-385C-B94C-B75C-2CB7A65DC764}" srcOrd="1" destOrd="0" presId="urn:microsoft.com/office/officeart/2005/8/layout/list1"/>
    <dgm:cxn modelId="{1F0A7066-BE9E-0C48-A59D-17D3795B6861}" type="presOf" srcId="{81400F3E-7B15-4840-B2C4-92EC4872BCE0}" destId="{6AE201BE-3B52-7D45-A1BB-9235283BA07A}" srcOrd="0" destOrd="0" presId="urn:microsoft.com/office/officeart/2005/8/layout/list1"/>
    <dgm:cxn modelId="{EF7FA4D1-831D-9846-BA3B-36D12DD6941F}" srcId="{1B74A261-3491-B342-9B58-EC829B773DCC}" destId="{4C889575-DE0F-0043-AA34-9AD7B1C51085}" srcOrd="3" destOrd="0" parTransId="{9E895ABB-C133-A14A-A1BE-1D1654B3C359}" sibTransId="{9B81059D-0FE7-B046-8351-16B693A6801B}"/>
    <dgm:cxn modelId="{E106DF0D-856F-2443-B042-6249BEB23397}" type="presOf" srcId="{F46C099B-D728-9644-904E-6759A91FB135}" destId="{FCDF0E54-6630-5B48-A5F6-DB72E7E736F3}" srcOrd="0" destOrd="0" presId="urn:microsoft.com/office/officeart/2005/8/layout/list1"/>
    <dgm:cxn modelId="{BF2E7BCB-551F-FA42-9F12-72BD8368FD52}" type="presParOf" srcId="{8CE4F67D-8BDE-A24F-9AF1-8E326027C689}" destId="{79AF4ECF-4E64-2749-AE84-DC91C19E3298}" srcOrd="0" destOrd="0" presId="urn:microsoft.com/office/officeart/2005/8/layout/list1"/>
    <dgm:cxn modelId="{815692E9-ABFF-214C-877B-B02851C76276}" type="presParOf" srcId="{79AF4ECF-4E64-2749-AE84-DC91C19E3298}" destId="{B9D6B2C0-2ADC-D646-A35C-FA9B43280B03}" srcOrd="0" destOrd="0" presId="urn:microsoft.com/office/officeart/2005/8/layout/list1"/>
    <dgm:cxn modelId="{7A278E06-2539-EB40-BDE0-FCFAFC26E649}" type="presParOf" srcId="{79AF4ECF-4E64-2749-AE84-DC91C19E3298}" destId="{D0CB761E-385C-B94C-B75C-2CB7A65DC764}" srcOrd="1" destOrd="0" presId="urn:microsoft.com/office/officeart/2005/8/layout/list1"/>
    <dgm:cxn modelId="{111C1D3C-5FF8-7442-BF74-7C74F999BE8D}" type="presParOf" srcId="{8CE4F67D-8BDE-A24F-9AF1-8E326027C689}" destId="{4B0346E9-0352-6741-B2E3-1BB741EE6AE7}" srcOrd="1" destOrd="0" presId="urn:microsoft.com/office/officeart/2005/8/layout/list1"/>
    <dgm:cxn modelId="{B717B91F-E261-304C-99C6-0255C985356C}" type="presParOf" srcId="{8CE4F67D-8BDE-A24F-9AF1-8E326027C689}" destId="{BA0F7AA7-3B63-AC4A-ADC1-48142DCBC516}" srcOrd="2" destOrd="0" presId="urn:microsoft.com/office/officeart/2005/8/layout/list1"/>
    <dgm:cxn modelId="{41041DC3-C0A0-9241-9162-C341136A6FDF}" type="presParOf" srcId="{8CE4F67D-8BDE-A24F-9AF1-8E326027C689}" destId="{C24FD7E5-5B1E-6A4D-8623-DF9005007A42}" srcOrd="3" destOrd="0" presId="urn:microsoft.com/office/officeart/2005/8/layout/list1"/>
    <dgm:cxn modelId="{EF1008B4-E779-6342-A558-91F27898D778}" type="presParOf" srcId="{8CE4F67D-8BDE-A24F-9AF1-8E326027C689}" destId="{DBB214F6-C48D-DC4B-AD89-815FDB9446E9}" srcOrd="4" destOrd="0" presId="urn:microsoft.com/office/officeart/2005/8/layout/list1"/>
    <dgm:cxn modelId="{10072CFD-EC4A-FF4B-ABE0-FD15903A8364}" type="presParOf" srcId="{DBB214F6-C48D-DC4B-AD89-815FDB9446E9}" destId="{6AE201BE-3B52-7D45-A1BB-9235283BA07A}" srcOrd="0" destOrd="0" presId="urn:microsoft.com/office/officeart/2005/8/layout/list1"/>
    <dgm:cxn modelId="{3E0CC978-B8F0-4244-85B0-8306A1EC274E}" type="presParOf" srcId="{DBB214F6-C48D-DC4B-AD89-815FDB9446E9}" destId="{B8043B43-2896-8B4A-9E90-4F45EFB6798E}" srcOrd="1" destOrd="0" presId="urn:microsoft.com/office/officeart/2005/8/layout/list1"/>
    <dgm:cxn modelId="{ECD4FB1A-983D-B148-B26D-35788707B555}" type="presParOf" srcId="{8CE4F67D-8BDE-A24F-9AF1-8E326027C689}" destId="{F1B81DD5-6195-9E44-A1A6-A5E046AE66DE}" srcOrd="5" destOrd="0" presId="urn:microsoft.com/office/officeart/2005/8/layout/list1"/>
    <dgm:cxn modelId="{75ECD567-11C3-824B-AFB7-34607D92D601}" type="presParOf" srcId="{8CE4F67D-8BDE-A24F-9AF1-8E326027C689}" destId="{82DC14EE-38E7-8B42-997F-1A26C4A35C9C}" srcOrd="6" destOrd="0" presId="urn:microsoft.com/office/officeart/2005/8/layout/list1"/>
    <dgm:cxn modelId="{49960A57-F8B3-C64A-9C2C-E32830AF6CE0}" type="presParOf" srcId="{8CE4F67D-8BDE-A24F-9AF1-8E326027C689}" destId="{16A89DC9-8EAD-6243-8EE0-DC7708AA9C71}" srcOrd="7" destOrd="0" presId="urn:microsoft.com/office/officeart/2005/8/layout/list1"/>
    <dgm:cxn modelId="{4C1B192C-DA07-9D44-A059-440E28085C11}" type="presParOf" srcId="{8CE4F67D-8BDE-A24F-9AF1-8E326027C689}" destId="{88C11F5F-D410-534A-9141-867285F05500}" srcOrd="8" destOrd="0" presId="urn:microsoft.com/office/officeart/2005/8/layout/list1"/>
    <dgm:cxn modelId="{9DF94669-15E8-3240-9596-748B1F12A820}" type="presParOf" srcId="{88C11F5F-D410-534A-9141-867285F05500}" destId="{356290FF-E9A4-0142-8C87-7CABC6E04194}" srcOrd="0" destOrd="0" presId="urn:microsoft.com/office/officeart/2005/8/layout/list1"/>
    <dgm:cxn modelId="{0BF64C57-255F-3044-9D83-F242C9D0766C}" type="presParOf" srcId="{88C11F5F-D410-534A-9141-867285F05500}" destId="{CBB6FC61-62EC-944B-98DB-599CD7FA7C9D}" srcOrd="1" destOrd="0" presId="urn:microsoft.com/office/officeart/2005/8/layout/list1"/>
    <dgm:cxn modelId="{2F51AC1C-E5E6-9341-AFC5-BF823AABB977}" type="presParOf" srcId="{8CE4F67D-8BDE-A24F-9AF1-8E326027C689}" destId="{6FCBCC1C-455F-224F-BE69-F74E362D13C7}" srcOrd="9" destOrd="0" presId="urn:microsoft.com/office/officeart/2005/8/layout/list1"/>
    <dgm:cxn modelId="{6B05696E-C180-274F-8A7F-0C481E23B267}" type="presParOf" srcId="{8CE4F67D-8BDE-A24F-9AF1-8E326027C689}" destId="{C519FA8F-F2E2-674E-B951-AB6A4993B004}" srcOrd="10" destOrd="0" presId="urn:microsoft.com/office/officeart/2005/8/layout/list1"/>
    <dgm:cxn modelId="{78796271-9C0B-904D-8C7F-1181FAF2E922}" type="presParOf" srcId="{8CE4F67D-8BDE-A24F-9AF1-8E326027C689}" destId="{CC7F876A-D555-9C41-B882-691AC5F588D0}" srcOrd="11" destOrd="0" presId="urn:microsoft.com/office/officeart/2005/8/layout/list1"/>
    <dgm:cxn modelId="{1B13EFB2-5443-3344-991E-3935A8B77B0A}" type="presParOf" srcId="{8CE4F67D-8BDE-A24F-9AF1-8E326027C689}" destId="{FE806BA0-EE70-354A-A3C9-C4CC6DC215F6}" srcOrd="12" destOrd="0" presId="urn:microsoft.com/office/officeart/2005/8/layout/list1"/>
    <dgm:cxn modelId="{B2F99006-FD15-264B-8A31-3EBDC03B4FD7}" type="presParOf" srcId="{FE806BA0-EE70-354A-A3C9-C4CC6DC215F6}" destId="{44FC0DC5-1F9F-694E-862D-75F7C89C5073}" srcOrd="0" destOrd="0" presId="urn:microsoft.com/office/officeart/2005/8/layout/list1"/>
    <dgm:cxn modelId="{6456704F-6FD5-7F47-A39E-9A071781D7ED}" type="presParOf" srcId="{FE806BA0-EE70-354A-A3C9-C4CC6DC215F6}" destId="{E7AEAF5F-92DA-2A49-87F3-4F9378FA1E45}" srcOrd="1" destOrd="0" presId="urn:microsoft.com/office/officeart/2005/8/layout/list1"/>
    <dgm:cxn modelId="{ABAE0713-C116-9C4A-9373-F05005A6636C}" type="presParOf" srcId="{8CE4F67D-8BDE-A24F-9AF1-8E326027C689}" destId="{48EA4BBE-4C8E-0444-BEB0-25573BF4DFA5}" srcOrd="13" destOrd="0" presId="urn:microsoft.com/office/officeart/2005/8/layout/list1"/>
    <dgm:cxn modelId="{8A7D0052-7A84-ED47-A867-05B617E6B7A9}" type="presParOf" srcId="{8CE4F67D-8BDE-A24F-9AF1-8E326027C689}" destId="{BFD58B53-D993-E64A-AEF7-8C211FACE6AF}" srcOrd="14" destOrd="0" presId="urn:microsoft.com/office/officeart/2005/8/layout/list1"/>
    <dgm:cxn modelId="{4E7F808B-769F-F846-A1EE-99922148F23E}" type="presParOf" srcId="{8CE4F67D-8BDE-A24F-9AF1-8E326027C689}" destId="{9B2D03D7-69D5-0A4F-BDAB-D774CD2015C2}" srcOrd="15" destOrd="0" presId="urn:microsoft.com/office/officeart/2005/8/layout/list1"/>
    <dgm:cxn modelId="{27C0F5B8-B9ED-F642-9F2D-41D232ED4BD6}" type="presParOf" srcId="{8CE4F67D-8BDE-A24F-9AF1-8E326027C689}" destId="{B4C8B7E6-8384-CB43-83E8-A9C2FFEAC7F1}" srcOrd="16" destOrd="0" presId="urn:microsoft.com/office/officeart/2005/8/layout/list1"/>
    <dgm:cxn modelId="{1C0B3C2F-86CB-FE4C-9026-14BFC4520221}" type="presParOf" srcId="{B4C8B7E6-8384-CB43-83E8-A9C2FFEAC7F1}" destId="{7220AD2E-80A8-3E4C-AFC2-71FB2A24A186}" srcOrd="0" destOrd="0" presId="urn:microsoft.com/office/officeart/2005/8/layout/list1"/>
    <dgm:cxn modelId="{278E4D48-459A-404D-AF4C-26CD4AD6D14F}" type="presParOf" srcId="{B4C8B7E6-8384-CB43-83E8-A9C2FFEAC7F1}" destId="{64089137-9660-1844-9A0F-2AC90D4CDD59}" srcOrd="1" destOrd="0" presId="urn:microsoft.com/office/officeart/2005/8/layout/list1"/>
    <dgm:cxn modelId="{853CE37D-9031-6A4F-8DE6-2F54758B8144}" type="presParOf" srcId="{8CE4F67D-8BDE-A24F-9AF1-8E326027C689}" destId="{3021B000-22C5-E349-8912-F35E604DD705}" srcOrd="17" destOrd="0" presId="urn:microsoft.com/office/officeart/2005/8/layout/list1"/>
    <dgm:cxn modelId="{808FC6BC-FD70-E84E-92CD-F2C813615DF2}" type="presParOf" srcId="{8CE4F67D-8BDE-A24F-9AF1-8E326027C689}" destId="{4769B7A2-AFAE-974A-8CEF-7B1933BC58A8}" srcOrd="18" destOrd="0" presId="urn:microsoft.com/office/officeart/2005/8/layout/list1"/>
    <dgm:cxn modelId="{371F533D-6D0F-BD45-A83E-21B42CA2278D}" type="presParOf" srcId="{8CE4F67D-8BDE-A24F-9AF1-8E326027C689}" destId="{535B5589-590F-204C-A78C-745A72145DCF}" srcOrd="19" destOrd="0" presId="urn:microsoft.com/office/officeart/2005/8/layout/list1"/>
    <dgm:cxn modelId="{97210B3B-A2E9-114A-8F2B-9F82F6B3F4C4}" type="presParOf" srcId="{8CE4F67D-8BDE-A24F-9AF1-8E326027C689}" destId="{55FFC703-6185-5A46-806E-37DC6B3F6010}" srcOrd="20" destOrd="0" presId="urn:microsoft.com/office/officeart/2005/8/layout/list1"/>
    <dgm:cxn modelId="{0AA5B0E5-7BCD-CE40-ACF5-456BC641AD5B}" type="presParOf" srcId="{55FFC703-6185-5A46-806E-37DC6B3F6010}" destId="{FCDF0E54-6630-5B48-A5F6-DB72E7E736F3}" srcOrd="0" destOrd="0" presId="urn:microsoft.com/office/officeart/2005/8/layout/list1"/>
    <dgm:cxn modelId="{A3E2BB32-B7BC-A84D-BB14-865A1D382335}" type="presParOf" srcId="{55FFC703-6185-5A46-806E-37DC6B3F6010}" destId="{84A542BF-BDE2-8447-92EA-171365943D79}" srcOrd="1" destOrd="0" presId="urn:microsoft.com/office/officeart/2005/8/layout/list1"/>
    <dgm:cxn modelId="{3552858E-BF4E-8F4E-AF51-FE2C006F0CE2}" type="presParOf" srcId="{8CE4F67D-8BDE-A24F-9AF1-8E326027C689}" destId="{CCE3BE28-F1AA-8B41-93A2-D9A46656B2F4}" srcOrd="21" destOrd="0" presId="urn:microsoft.com/office/officeart/2005/8/layout/list1"/>
    <dgm:cxn modelId="{5870E08F-2DE9-0540-9B41-271D9373B832}" type="presParOf" srcId="{8CE4F67D-8BDE-A24F-9AF1-8E326027C689}" destId="{5BEB4ACC-95F8-6349-84B0-B0478DEC955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A14995-F003-0E46-AE8E-85CB1421E7B0}">
      <dsp:nvSpPr>
        <dsp:cNvPr id="0" name=""/>
        <dsp:cNvSpPr/>
      </dsp:nvSpPr>
      <dsp:spPr>
        <a:xfrm>
          <a:off x="0" y="436751"/>
          <a:ext cx="9530952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9D90A0-2CAE-1940-9083-800CF4FB1350}">
      <dsp:nvSpPr>
        <dsp:cNvPr id="0" name=""/>
        <dsp:cNvSpPr/>
      </dsp:nvSpPr>
      <dsp:spPr>
        <a:xfrm>
          <a:off x="453744" y="67751"/>
          <a:ext cx="9074871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173" tIns="0" rIns="2521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Базисный -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 привлечение клиента и обслуживание без дальнейшего участия менеджера отношений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453744" y="67751"/>
        <a:ext cx="9074871" cy="738000"/>
      </dsp:txXfrm>
    </dsp:sp>
    <dsp:sp modelId="{291734DA-786A-8347-95A8-5FCD976CBBAE}">
      <dsp:nvSpPr>
        <dsp:cNvPr id="0" name=""/>
        <dsp:cNvSpPr/>
      </dsp:nvSpPr>
      <dsp:spPr>
        <a:xfrm>
          <a:off x="0" y="1570752"/>
          <a:ext cx="9530952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C6C9BD-2998-5F46-A52E-D398A3EB6E02}">
      <dsp:nvSpPr>
        <dsp:cNvPr id="0" name=""/>
        <dsp:cNvSpPr/>
      </dsp:nvSpPr>
      <dsp:spPr>
        <a:xfrm>
          <a:off x="453744" y="1201752"/>
          <a:ext cx="9074871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173" tIns="0" rIns="2521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Реагирующий -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в процессе обслуживания клиент может контактировать с выделенным менеджером отношений по вопросам, обслуживания и консультаций.</a:t>
          </a:r>
          <a:endParaRPr lang="x-none" sz="1800" kern="1200" dirty="0">
            <a:latin typeface="Arial" pitchFamily="34" charset="0"/>
            <a:cs typeface="Arial" pitchFamily="34" charset="0"/>
          </a:endParaRPr>
        </a:p>
      </dsp:txBody>
      <dsp:txXfrm>
        <a:off x="453744" y="1201752"/>
        <a:ext cx="9074871" cy="738000"/>
      </dsp:txXfrm>
    </dsp:sp>
    <dsp:sp modelId="{2D5E962A-31FD-C546-8DC9-08712E57A32F}">
      <dsp:nvSpPr>
        <dsp:cNvPr id="0" name=""/>
        <dsp:cNvSpPr/>
      </dsp:nvSpPr>
      <dsp:spPr>
        <a:xfrm>
          <a:off x="0" y="2704752"/>
          <a:ext cx="9530952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AD0D64-4644-E944-9DCD-5214B72E1D3D}">
      <dsp:nvSpPr>
        <dsp:cNvPr id="0" name=""/>
        <dsp:cNvSpPr/>
      </dsp:nvSpPr>
      <dsp:spPr>
        <a:xfrm>
          <a:off x="453744" y="2335752"/>
          <a:ext cx="9074871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173" tIns="0" rIns="2521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Активный -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менеджер отношений ведет постоянный мониторинг работы клиента, проявляет инициативу в вопросах решения проблем клиента;</a:t>
          </a:r>
          <a:endParaRPr lang="x-none" sz="1800" kern="1200">
            <a:latin typeface="Arial" pitchFamily="34" charset="0"/>
            <a:cs typeface="Arial" pitchFamily="34" charset="0"/>
          </a:endParaRPr>
        </a:p>
      </dsp:txBody>
      <dsp:txXfrm>
        <a:off x="453744" y="2335752"/>
        <a:ext cx="9074871" cy="738000"/>
      </dsp:txXfrm>
    </dsp:sp>
    <dsp:sp modelId="{49B91F0E-BC51-144D-9E75-FB2616782560}">
      <dsp:nvSpPr>
        <dsp:cNvPr id="0" name=""/>
        <dsp:cNvSpPr/>
      </dsp:nvSpPr>
      <dsp:spPr>
        <a:xfrm>
          <a:off x="0" y="3838752"/>
          <a:ext cx="9530952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6643EF-EB6D-F846-ACDC-66C702769A7D}">
      <dsp:nvSpPr>
        <dsp:cNvPr id="0" name=""/>
        <dsp:cNvSpPr/>
      </dsp:nvSpPr>
      <dsp:spPr>
        <a:xfrm>
          <a:off x="453744" y="3469752"/>
          <a:ext cx="9074871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173" tIns="0" rIns="2521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Партнерский -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менеджер отношений работает с клиентом и его партнерами в поисках  более выгодных и интересных как для клиента, так и для Банка предложений по сотрудничеству (финансовый консалтинг).</a:t>
          </a:r>
          <a:endParaRPr lang="x-none" sz="1800" kern="1200">
            <a:latin typeface="Arial" pitchFamily="34" charset="0"/>
            <a:cs typeface="Arial" pitchFamily="34" charset="0"/>
          </a:endParaRPr>
        </a:p>
      </dsp:txBody>
      <dsp:txXfrm>
        <a:off x="453744" y="3469752"/>
        <a:ext cx="9074871" cy="7380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6C3072-B80A-B140-B21E-608D9DC0B9EA}">
      <dsp:nvSpPr>
        <dsp:cNvPr id="0" name=""/>
        <dsp:cNvSpPr/>
      </dsp:nvSpPr>
      <dsp:spPr>
        <a:xfrm>
          <a:off x="1081561" y="-108772"/>
          <a:ext cx="3669523" cy="3669523"/>
        </a:xfrm>
        <a:prstGeom prst="circularArrow">
          <a:avLst>
            <a:gd name="adj1" fmla="val 5544"/>
            <a:gd name="adj2" fmla="val 330680"/>
            <a:gd name="adj3" fmla="val 13463244"/>
            <a:gd name="adj4" fmla="val 17579344"/>
            <a:gd name="adj5" fmla="val 575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4B429C3-E54A-0647-933D-07FBB2E13E5E}">
      <dsp:nvSpPr>
        <dsp:cNvPr id="0" name=""/>
        <dsp:cNvSpPr/>
      </dsp:nvSpPr>
      <dsp:spPr>
        <a:xfrm>
          <a:off x="1944217" y="727"/>
          <a:ext cx="1944212" cy="8401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1) Возможность </a:t>
          </a:r>
          <a:endParaRPr lang="x-non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4217" y="727"/>
        <a:ext cx="1944212" cy="840151"/>
      </dsp:txXfrm>
    </dsp:sp>
    <dsp:sp modelId="{FC9BD2B9-A18D-B34D-9957-38488146781B}">
      <dsp:nvSpPr>
        <dsp:cNvPr id="0" name=""/>
        <dsp:cNvSpPr/>
      </dsp:nvSpPr>
      <dsp:spPr>
        <a:xfrm>
          <a:off x="3564412" y="1081997"/>
          <a:ext cx="1680303" cy="8401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2)Решения 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и выгоды</a:t>
          </a:r>
          <a:endParaRPr lang="x-non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4412" y="1081997"/>
        <a:ext cx="1680303" cy="840151"/>
      </dsp:txXfrm>
    </dsp:sp>
    <dsp:sp modelId="{AA70ED5C-4D49-8B4B-96AD-81970F41D994}">
      <dsp:nvSpPr>
        <dsp:cNvPr id="0" name=""/>
        <dsp:cNvSpPr/>
      </dsp:nvSpPr>
      <dsp:spPr>
        <a:xfrm>
          <a:off x="2995954" y="2831528"/>
          <a:ext cx="1680303" cy="8401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3)Детали</a:t>
          </a:r>
          <a:endParaRPr lang="x-non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5954" y="2831528"/>
        <a:ext cx="1680303" cy="840151"/>
      </dsp:txXfrm>
    </dsp:sp>
    <dsp:sp modelId="{00925F68-F5B7-A648-976E-8F3294B7E472}">
      <dsp:nvSpPr>
        <dsp:cNvPr id="0" name=""/>
        <dsp:cNvSpPr/>
      </dsp:nvSpPr>
      <dsp:spPr>
        <a:xfrm>
          <a:off x="1156388" y="2831528"/>
          <a:ext cx="1680303" cy="8401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4) Согласие</a:t>
          </a:r>
          <a:endParaRPr lang="x-non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6388" y="2831528"/>
        <a:ext cx="1680303" cy="840151"/>
      </dsp:txXfrm>
    </dsp:sp>
    <dsp:sp modelId="{0F919229-89A3-A246-B8D0-9926E6388B73}">
      <dsp:nvSpPr>
        <dsp:cNvPr id="0" name=""/>
        <dsp:cNvSpPr/>
      </dsp:nvSpPr>
      <dsp:spPr>
        <a:xfrm>
          <a:off x="587931" y="1081997"/>
          <a:ext cx="1680303" cy="8401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5) Развитие</a:t>
          </a:r>
          <a:endParaRPr lang="x-non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7931" y="1081997"/>
        <a:ext cx="1680303" cy="84015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2E94DE-E5C4-744B-B537-45F07154CA76}">
      <dsp:nvSpPr>
        <dsp:cNvPr id="0" name=""/>
        <dsp:cNvSpPr/>
      </dsp:nvSpPr>
      <dsp:spPr>
        <a:xfrm>
          <a:off x="1117587" y="287473"/>
          <a:ext cx="3597472" cy="3280637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Просмотреть проверочный список</a:t>
          </a:r>
          <a:endParaRPr lang="x-none" sz="1400" b="1" kern="1200" dirty="0">
            <a:latin typeface="Arial" pitchFamily="34" charset="0"/>
            <a:cs typeface="Arial" pitchFamily="34" charset="0"/>
          </a:endParaRPr>
        </a:p>
      </dsp:txBody>
      <dsp:txXfrm>
        <a:off x="3027246" y="967424"/>
        <a:ext cx="1327638" cy="898269"/>
      </dsp:txXfrm>
    </dsp:sp>
    <dsp:sp modelId="{B14D37D0-0840-264C-A35E-83ECC964ED06}">
      <dsp:nvSpPr>
        <dsp:cNvPr id="0" name=""/>
        <dsp:cNvSpPr/>
      </dsp:nvSpPr>
      <dsp:spPr>
        <a:xfrm>
          <a:off x="1234428" y="358824"/>
          <a:ext cx="3363790" cy="3363790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Вести записи</a:t>
          </a:r>
          <a:endParaRPr lang="x-none" sz="1400" b="1" kern="1200">
            <a:latin typeface="Arial" pitchFamily="34" charset="0"/>
            <a:cs typeface="Arial" pitchFamily="34" charset="0"/>
          </a:endParaRPr>
        </a:p>
      </dsp:txBody>
      <dsp:txXfrm>
        <a:off x="3020040" y="2104391"/>
        <a:ext cx="1241398" cy="921037"/>
      </dsp:txXfrm>
    </dsp:sp>
    <dsp:sp modelId="{A3E162A7-D4B0-EF4C-A098-93C3C63E3498}">
      <dsp:nvSpPr>
        <dsp:cNvPr id="0" name=""/>
        <dsp:cNvSpPr/>
      </dsp:nvSpPr>
      <dsp:spPr>
        <a:xfrm>
          <a:off x="1121501" y="358824"/>
          <a:ext cx="3363790" cy="3363790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Записать окончательный заказ</a:t>
          </a:r>
          <a:endParaRPr lang="x-none" sz="1400" b="1" kern="1200">
            <a:latin typeface="Arial" pitchFamily="34" charset="0"/>
            <a:cs typeface="Arial" pitchFamily="34" charset="0"/>
          </a:endParaRPr>
        </a:p>
      </dsp:txBody>
      <dsp:txXfrm>
        <a:off x="1458281" y="2104391"/>
        <a:ext cx="1241398" cy="921037"/>
      </dsp:txXfrm>
    </dsp:sp>
    <dsp:sp modelId="{B18F4D09-C12A-C343-A843-162DCBF37A4F}">
      <dsp:nvSpPr>
        <dsp:cNvPr id="0" name=""/>
        <dsp:cNvSpPr/>
      </dsp:nvSpPr>
      <dsp:spPr>
        <a:xfrm>
          <a:off x="1121501" y="245897"/>
          <a:ext cx="3363790" cy="3363790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Обсудить достижения с руководителем</a:t>
          </a:r>
          <a:endParaRPr lang="x-none" sz="1400" b="1" kern="1200" dirty="0">
            <a:latin typeface="Arial" pitchFamily="34" charset="0"/>
            <a:cs typeface="Arial" pitchFamily="34" charset="0"/>
          </a:endParaRPr>
        </a:p>
      </dsp:txBody>
      <dsp:txXfrm>
        <a:off x="1458281" y="943082"/>
        <a:ext cx="1241398" cy="921037"/>
      </dsp:txXfrm>
    </dsp:sp>
    <dsp:sp modelId="{43DCA7EF-5504-514A-8386-54D7E8B3AF53}">
      <dsp:nvSpPr>
        <dsp:cNvPr id="0" name=""/>
        <dsp:cNvSpPr/>
      </dsp:nvSpPr>
      <dsp:spPr>
        <a:xfrm>
          <a:off x="1024857" y="38096"/>
          <a:ext cx="3780259" cy="378025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CF742-62BE-684B-A906-C5EEE055931E}">
      <dsp:nvSpPr>
        <dsp:cNvPr id="0" name=""/>
        <dsp:cNvSpPr/>
      </dsp:nvSpPr>
      <dsp:spPr>
        <a:xfrm>
          <a:off x="1026194" y="150589"/>
          <a:ext cx="3780259" cy="378025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40298F-1870-2440-ADA6-19411EECFDA2}">
      <dsp:nvSpPr>
        <dsp:cNvPr id="0" name=""/>
        <dsp:cNvSpPr/>
      </dsp:nvSpPr>
      <dsp:spPr>
        <a:xfrm>
          <a:off x="913267" y="150589"/>
          <a:ext cx="3780259" cy="378025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F87080-86BB-E943-B4C0-64F05DFD20D2}">
      <dsp:nvSpPr>
        <dsp:cNvPr id="0" name=""/>
        <dsp:cNvSpPr/>
      </dsp:nvSpPr>
      <dsp:spPr>
        <a:xfrm>
          <a:off x="913267" y="37662"/>
          <a:ext cx="3780259" cy="378025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7E5C70-4894-CD45-AC8A-B4A531285C2E}">
      <dsp:nvSpPr>
        <dsp:cNvPr id="0" name=""/>
        <dsp:cNvSpPr/>
      </dsp:nvSpPr>
      <dsp:spPr>
        <a:xfrm>
          <a:off x="0" y="327644"/>
          <a:ext cx="66143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7669C6-1284-9947-8E47-270DD820155B}">
      <dsp:nvSpPr>
        <dsp:cNvPr id="0" name=""/>
        <dsp:cNvSpPr/>
      </dsp:nvSpPr>
      <dsp:spPr>
        <a:xfrm>
          <a:off x="314893" y="61964"/>
          <a:ext cx="6297853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005" tIns="0" rIns="1750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Запись всех действий и обещаний в Файл информации о клиенте</a:t>
          </a:r>
          <a:r>
            <a:rPr lang="x-none" sz="160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6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893" y="61964"/>
        <a:ext cx="6297853" cy="531360"/>
      </dsp:txXfrm>
    </dsp:sp>
    <dsp:sp modelId="{B73CE991-99D3-7B46-B77E-2A608DA9731A}">
      <dsp:nvSpPr>
        <dsp:cNvPr id="0" name=""/>
        <dsp:cNvSpPr/>
      </dsp:nvSpPr>
      <dsp:spPr>
        <a:xfrm>
          <a:off x="0" y="1144124"/>
          <a:ext cx="66143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2CA09E-07F0-A94E-B743-A55003FCB859}">
      <dsp:nvSpPr>
        <dsp:cNvPr id="0" name=""/>
        <dsp:cNvSpPr/>
      </dsp:nvSpPr>
      <dsp:spPr>
        <a:xfrm>
          <a:off x="330718" y="878444"/>
          <a:ext cx="4630057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005" tIns="0" rIns="1750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Заполнять Файл информации о клиенте</a:t>
          </a:r>
        </a:p>
      </dsp:txBody>
      <dsp:txXfrm>
        <a:off x="330718" y="878444"/>
        <a:ext cx="4630057" cy="531360"/>
      </dsp:txXfrm>
    </dsp:sp>
    <dsp:sp modelId="{62616B7A-D7C0-FF4B-9F30-0290A36B00AF}">
      <dsp:nvSpPr>
        <dsp:cNvPr id="0" name=""/>
        <dsp:cNvSpPr/>
      </dsp:nvSpPr>
      <dsp:spPr>
        <a:xfrm>
          <a:off x="0" y="1960604"/>
          <a:ext cx="66143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220C9D-6A53-FD45-A9F4-6769C01FB1A0}">
      <dsp:nvSpPr>
        <dsp:cNvPr id="0" name=""/>
        <dsp:cNvSpPr/>
      </dsp:nvSpPr>
      <dsp:spPr>
        <a:xfrm>
          <a:off x="330718" y="1694924"/>
          <a:ext cx="4630057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005" tIns="0" rIns="17500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Заносить изменения в таблицу показателей</a:t>
          </a:r>
          <a:endParaRPr lang="x-none" sz="16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718" y="1694924"/>
        <a:ext cx="4630057" cy="53136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9CD12D-902B-7F47-8B21-02F9F7C3930A}">
      <dsp:nvSpPr>
        <dsp:cNvPr id="0" name=""/>
        <dsp:cNvSpPr/>
      </dsp:nvSpPr>
      <dsp:spPr>
        <a:xfrm>
          <a:off x="1591643" y="1878914"/>
          <a:ext cx="2656825" cy="15822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Кредитование</a:t>
          </a:r>
          <a:endParaRPr lang="x-none" sz="1800" b="1" kern="1200" dirty="0">
            <a:latin typeface="Arial" pitchFamily="34" charset="0"/>
            <a:cs typeface="Arial" pitchFamily="34" charset="0"/>
          </a:endParaRPr>
        </a:p>
      </dsp:txBody>
      <dsp:txXfrm>
        <a:off x="1591643" y="1878914"/>
        <a:ext cx="2656825" cy="1582218"/>
      </dsp:txXfrm>
    </dsp:sp>
    <dsp:sp modelId="{70ECA6F1-11CD-AB41-ADA1-B9564EF23CC0}">
      <dsp:nvSpPr>
        <dsp:cNvPr id="0" name=""/>
        <dsp:cNvSpPr/>
      </dsp:nvSpPr>
      <dsp:spPr>
        <a:xfrm rot="12900000">
          <a:off x="1124885" y="1533184"/>
          <a:ext cx="976263" cy="4432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AB6EB6-6B07-9B4E-92F9-3BE905C99A4F}">
      <dsp:nvSpPr>
        <dsp:cNvPr id="0" name=""/>
        <dsp:cNvSpPr/>
      </dsp:nvSpPr>
      <dsp:spPr>
        <a:xfrm>
          <a:off x="227638" y="785376"/>
          <a:ext cx="1971050" cy="1378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Партнерские отношения (ориентированность на клиента)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638" y="785376"/>
        <a:ext cx="1971050" cy="1378935"/>
      </dsp:txXfrm>
    </dsp:sp>
    <dsp:sp modelId="{BA4B3C53-05D7-9240-84E3-0D0E984768A5}">
      <dsp:nvSpPr>
        <dsp:cNvPr id="0" name=""/>
        <dsp:cNvSpPr/>
      </dsp:nvSpPr>
      <dsp:spPr>
        <a:xfrm rot="16200000">
          <a:off x="2309292" y="975415"/>
          <a:ext cx="1221528" cy="4432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B1751-DB15-A84E-A8EC-982258B14BDD}">
      <dsp:nvSpPr>
        <dsp:cNvPr id="0" name=""/>
        <dsp:cNvSpPr/>
      </dsp:nvSpPr>
      <dsp:spPr>
        <a:xfrm>
          <a:off x="1872206" y="-4749"/>
          <a:ext cx="2095700" cy="1182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Качество обслуживания (операционное превосходство</a:t>
          </a:r>
          <a:r>
            <a:rPr lang="ru-RU" sz="1400" b="1" kern="1200" dirty="0"/>
            <a:t>)</a:t>
          </a:r>
          <a:endParaRPr lang="en-US" sz="1400" b="1" kern="1200" dirty="0"/>
        </a:p>
      </dsp:txBody>
      <dsp:txXfrm>
        <a:off x="1872206" y="-4749"/>
        <a:ext cx="2095700" cy="1182083"/>
      </dsp:txXfrm>
    </dsp:sp>
    <dsp:sp modelId="{CFABAD8F-C849-174C-AF9D-1246B0F8562A}">
      <dsp:nvSpPr>
        <dsp:cNvPr id="0" name=""/>
        <dsp:cNvSpPr/>
      </dsp:nvSpPr>
      <dsp:spPr>
        <a:xfrm rot="19500000">
          <a:off x="3738963" y="1533184"/>
          <a:ext cx="976263" cy="4432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EAC9B4-CD3A-F54D-A342-F32C52B0E8BA}">
      <dsp:nvSpPr>
        <dsp:cNvPr id="0" name=""/>
        <dsp:cNvSpPr/>
      </dsp:nvSpPr>
      <dsp:spPr>
        <a:xfrm>
          <a:off x="3720897" y="785376"/>
          <a:ext cx="1812104" cy="1378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"Чувство рынка" для продвижения на нем продуктов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0897" y="785376"/>
        <a:ext cx="1812104" cy="13789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54DE5A-20CB-5E40-845F-0646A91729CA}">
      <dsp:nvSpPr>
        <dsp:cNvPr id="0" name=""/>
        <dsp:cNvSpPr/>
      </dsp:nvSpPr>
      <dsp:spPr>
        <a:xfrm>
          <a:off x="0" y="5114593"/>
          <a:ext cx="9361040" cy="55968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Подготовка договора на банковское обслуживание по продуктам кросс-</a:t>
          </a:r>
          <a:r>
            <a:rPr lang="ru-RU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селинга</a:t>
          </a:r>
          <a:endParaRPr lang="x-non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114593"/>
        <a:ext cx="9361040" cy="559687"/>
      </dsp:txXfrm>
    </dsp:sp>
    <dsp:sp modelId="{75ED2EB1-6807-7749-8637-7A5EF2921022}">
      <dsp:nvSpPr>
        <dsp:cNvPr id="0" name=""/>
        <dsp:cNvSpPr/>
      </dsp:nvSpPr>
      <dsp:spPr>
        <a:xfrm rot="10800000">
          <a:off x="0" y="4262189"/>
          <a:ext cx="9361040" cy="860798"/>
        </a:xfrm>
        <a:prstGeom prst="upArrowCallou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Кросс-</a:t>
          </a:r>
          <a:r>
            <a:rPr lang="ru-RU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селинг</a:t>
          </a:r>
          <a:r>
            <a:rPr lang="ru-RU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методом</a:t>
          </a:r>
          <a:r>
            <a:rPr lang="kk-KZ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прямых</a:t>
          </a:r>
          <a:r>
            <a:rPr lang="kk-KZ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продаж</a:t>
          </a:r>
          <a:r>
            <a:rPr lang="kk-KZ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согласно</a:t>
          </a:r>
          <a:r>
            <a:rPr lang="kk-KZ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карты </a:t>
          </a:r>
          <a:r>
            <a:rPr lang="kk-KZ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продаж</a:t>
          </a:r>
          <a:endParaRPr lang="x-none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4262189"/>
        <a:ext cx="9361040" cy="860798"/>
      </dsp:txXfrm>
    </dsp:sp>
    <dsp:sp modelId="{457AB750-A450-1F43-8FF5-973F68AF1FE5}">
      <dsp:nvSpPr>
        <dsp:cNvPr id="0" name=""/>
        <dsp:cNvSpPr/>
      </dsp:nvSpPr>
      <dsp:spPr>
        <a:xfrm rot="10800000">
          <a:off x="0" y="3409785"/>
          <a:ext cx="9361040" cy="860798"/>
        </a:xfrm>
        <a:prstGeom prst="upArrowCallou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случае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сотрудничества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направление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руководству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филиалов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информации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клиенте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предоставления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расчетно-кассового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обслуживания</a:t>
          </a:r>
          <a:endParaRPr lang="x-non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409785"/>
        <a:ext cx="9361040" cy="860798"/>
      </dsp:txXfrm>
    </dsp:sp>
    <dsp:sp modelId="{38E6D153-895D-584C-9395-5C861A0A2751}">
      <dsp:nvSpPr>
        <dsp:cNvPr id="0" name=""/>
        <dsp:cNvSpPr/>
      </dsp:nvSpPr>
      <dsp:spPr>
        <a:xfrm rot="10800000">
          <a:off x="0" y="2557382"/>
          <a:ext cx="9361040" cy="860798"/>
        </a:xfrm>
        <a:prstGeom prst="upArrowCallou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Презентация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банковских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продуктов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потенциальных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клиентов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ключевых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регионов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(Алматы, Астана)  </a:t>
          </a:r>
          <a:endParaRPr lang="x-non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557382"/>
        <a:ext cx="9361040" cy="860798"/>
      </dsp:txXfrm>
    </dsp:sp>
    <dsp:sp modelId="{689142F6-8CA1-DB45-882E-A6A944A399AF}">
      <dsp:nvSpPr>
        <dsp:cNvPr id="0" name=""/>
        <dsp:cNvSpPr/>
      </dsp:nvSpPr>
      <dsp:spPr>
        <a:xfrm rot="10800000">
          <a:off x="0" y="1704978"/>
          <a:ext cx="9361040" cy="860798"/>
        </a:xfrm>
        <a:prstGeom prst="upArrowCallou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Распределение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списоков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потенциальных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клиентов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между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самим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департаментом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корпоративных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финансов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городскими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областными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филиалами</a:t>
          </a:r>
          <a:endParaRPr lang="x-non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704978"/>
        <a:ext cx="9361040" cy="860798"/>
      </dsp:txXfrm>
    </dsp:sp>
    <dsp:sp modelId="{EBE6E1EC-B4A1-A44A-B72E-F6891B9BB38E}">
      <dsp:nvSpPr>
        <dsp:cNvPr id="0" name=""/>
        <dsp:cNvSpPr/>
      </dsp:nvSpPr>
      <dsp:spPr>
        <a:xfrm rot="10800000">
          <a:off x="0" y="852575"/>
          <a:ext cx="9361040" cy="860798"/>
        </a:xfrm>
        <a:prstGeom prst="upArrowCallou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списков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компаний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их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основе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список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потенциальных</a:t>
          </a: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клиентов</a:t>
          </a:r>
          <a:endParaRPr lang="x-non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852575"/>
        <a:ext cx="9361040" cy="860798"/>
      </dsp:txXfrm>
    </dsp:sp>
    <dsp:sp modelId="{D2A1A762-CBFB-A74E-A82D-45C9CF05045B}">
      <dsp:nvSpPr>
        <dsp:cNvPr id="0" name=""/>
        <dsp:cNvSpPr/>
      </dsp:nvSpPr>
      <dsp:spPr>
        <a:xfrm rot="10800000">
          <a:off x="0" y="171"/>
          <a:ext cx="9361040" cy="860798"/>
        </a:xfrm>
        <a:prstGeom prst="upArrowCallou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Предварительная  работа по определению потенциальных клиентов в разрезе </a:t>
          </a:r>
          <a:r>
            <a:rPr lang="kk-KZ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регионов</a:t>
          </a:r>
          <a:endParaRPr lang="x-non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71"/>
        <a:ext cx="9361040" cy="8607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1F41B-5C57-436C-90E6-D46C969112E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B4C3B-A507-4AC6-8C55-FDBC06173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994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9" y="1535117"/>
            <a:ext cx="437858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54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6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4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CA53-AE35-48B9-8B85-77295771D8C3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F65C-B071-417A-8D04-EB1372780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B83CA53-AE35-48B9-8B85-77295771D8C3}" type="datetimeFigureOut">
              <a:rPr lang="ru-RU" smtClean="0"/>
              <a:pPr/>
              <a:t>23.10.2020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3CFF65C-B071-417A-8D04-EB13727802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kz/search?hl=ru&amp;tbo=p&amp;tbm=bks&amp;q=bibliogroup:%22Serii%EF%B8%A0a%EF%B8%A1+%22Biblioteka+professionala%22%22&amp;source=gbs_metadata_r&amp;cad=4" TargetMode="External"/><Relationship Id="rId2" Type="http://schemas.openxmlformats.org/officeDocument/2006/relationships/hyperlink" Target="https://www.google.kz/search?hl=ru&amp;tbo=p&amp;tbm=bks&amp;q=inauthor:%22%D0%9D.+%D0%93.+%D0%A1%D0%B5%D0%BC%D0%B8%D0%BB%D1%8E%D1%82%D0%B8%D0%BD%D0%B0%22&amp;source=gbs_metadata_r&amp;cad=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078" y="188640"/>
            <a:ext cx="7440749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КАЗАХСКИЙ НАЦИОНАЛЬНЫЙ УНИВЕРСИТЕТ ИМ. АЛЬ-ФАРАБИ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0672" y="1196752"/>
            <a:ext cx="6143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</a:rPr>
              <a:t>Высшая школа экономики и бизнеса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</a:rPr>
              <a:t>Кафедра «Финансы и учет»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480" y="4005064"/>
            <a:ext cx="914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Arial" pitchFamily="34" charset="0"/>
                <a:cs typeface="Arial" pitchFamily="34" charset="0"/>
              </a:rPr>
              <a:t>Модуль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Современные финансовые услуги банков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Тема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8: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«Организация продаж 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клиентоориентированного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банка»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536" y="566124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Дисциплина: </a:t>
            </a:r>
            <a:r>
              <a:rPr lang="ru-RU" b="1" dirty="0" smtClean="0">
                <a:latin typeface="Arial" panose="020B0604020202020204" pitchFamily="34" charset="0"/>
              </a:rPr>
              <a:t>Финансовые услуги банка</a:t>
            </a:r>
            <a:endParaRPr lang="ru-RU" b="1" dirty="0">
              <a:latin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</a:rPr>
              <a:t>Преподаватель: </a:t>
            </a:r>
            <a:r>
              <a:rPr lang="ru-RU" b="1" dirty="0" err="1">
                <a:latin typeface="Arial" panose="020B0604020202020204" pitchFamily="34" charset="0"/>
              </a:rPr>
              <a:t>к.э.н</a:t>
            </a:r>
            <a:r>
              <a:rPr lang="ru-RU" b="1" dirty="0">
                <a:latin typeface="Arial" panose="020B0604020202020204" pitchFamily="34" charset="0"/>
              </a:rPr>
              <a:t>., и.о </a:t>
            </a:r>
            <a:r>
              <a:rPr lang="kk-KZ" b="1" dirty="0">
                <a:latin typeface="Arial" panose="020B0604020202020204" pitchFamily="34" charset="0"/>
              </a:rPr>
              <a:t>д</a:t>
            </a:r>
            <a:r>
              <a:rPr lang="ru-RU" b="1" dirty="0" err="1">
                <a:latin typeface="Arial" panose="020B0604020202020204" pitchFamily="34" charset="0"/>
              </a:rPr>
              <a:t>оцента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Касенова</a:t>
            </a:r>
            <a:r>
              <a:rPr lang="ru-RU" b="1" dirty="0">
                <a:latin typeface="Arial" panose="020B0604020202020204" pitchFamily="34" charset="0"/>
              </a:rPr>
              <a:t> Г.Е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1988840"/>
            <a:ext cx="2187553" cy="1944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507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-103112" y="-181262"/>
            <a:ext cx="10009112" cy="738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2. Принципы работы сбытовой структуры казахстанских банков</a:t>
            </a:r>
            <a:r>
              <a:rPr lang="x-none" sz="2400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992A9A-3713-B749-B9E0-00CFF949E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8" y="1192230"/>
            <a:ext cx="8856984" cy="5665770"/>
          </a:xfrm>
          <a:prstGeom prst="rect">
            <a:avLst/>
          </a:prstGeom>
        </p:spPr>
      </p:pic>
      <p:sp>
        <p:nvSpPr>
          <p:cNvPr id="6" name="Прямоугольник с одним усеченным и одним скругленным углом 3"/>
          <p:cNvSpPr/>
          <p:nvPr/>
        </p:nvSpPr>
        <p:spPr>
          <a:xfrm>
            <a:off x="488504" y="620688"/>
            <a:ext cx="9036597" cy="648072"/>
          </a:xfrm>
          <a:prstGeom prst="snipRoundRect">
            <a:avLst/>
          </a:prstGeom>
          <a:solidFill>
            <a:srgbClr val="CCF4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hangingPunct="0"/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Взаимосвязь между банком и клиентами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x-none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97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130812"/>
            <a:ext cx="10081120" cy="738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2. Принципы работы сбытовой структуры казахстанских банков</a:t>
            </a:r>
            <a:r>
              <a:rPr lang="x-none" sz="2400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E5CE052E-FFF1-344B-8A90-43D30D4ADF13}"/>
              </a:ext>
            </a:extLst>
          </p:cNvPr>
          <p:cNvSpPr/>
          <p:nvPr/>
        </p:nvSpPr>
        <p:spPr>
          <a:xfrm>
            <a:off x="416496" y="548680"/>
            <a:ext cx="914501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k-KZ" sz="2000" b="1" dirty="0" err="1">
                <a:latin typeface="Arial" pitchFamily="34" charset="0"/>
                <a:cs typeface="Arial" pitchFamily="34" charset="0"/>
              </a:rPr>
              <a:t>Порядок</a:t>
            </a:r>
            <a:r>
              <a:rPr lang="kk-KZ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000" b="1" dirty="0" err="1">
                <a:latin typeface="Arial" pitchFamily="34" charset="0"/>
                <a:cs typeface="Arial" pitchFamily="34" charset="0"/>
              </a:rPr>
              <a:t>привлечения</a:t>
            </a:r>
            <a:r>
              <a:rPr lang="kk-KZ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000" b="1" dirty="0" err="1">
                <a:latin typeface="Arial" pitchFamily="34" charset="0"/>
                <a:cs typeface="Arial" pitchFamily="34" charset="0"/>
              </a:rPr>
              <a:t>клиентов</a:t>
            </a:r>
            <a:r>
              <a:rPr lang="kk-KZ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000" b="1" dirty="0" err="1">
                <a:latin typeface="Arial" pitchFamily="34" charset="0"/>
                <a:cs typeface="Arial" pitchFamily="34" charset="0"/>
              </a:rPr>
              <a:t>крупного</a:t>
            </a:r>
            <a:r>
              <a:rPr lang="kk-KZ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000" b="1" dirty="0" err="1">
                <a:latin typeface="Arial" pitchFamily="34" charset="0"/>
                <a:cs typeface="Arial" pitchFamily="34" charset="0"/>
              </a:rPr>
              <a:t>бизнеса</a:t>
            </a:r>
            <a:r>
              <a:rPr lang="kk-KZ" sz="2000" b="1" dirty="0">
                <a:latin typeface="Arial" pitchFamily="34" charset="0"/>
                <a:cs typeface="Arial" pitchFamily="34" charset="0"/>
              </a:rPr>
              <a:t> и кросс-</a:t>
            </a:r>
            <a:r>
              <a:rPr lang="kk-KZ" sz="2000" b="1" dirty="0" err="1">
                <a:latin typeface="Arial" pitchFamily="34" charset="0"/>
                <a:cs typeface="Arial" pitchFamily="34" charset="0"/>
              </a:rPr>
              <a:t>селинг</a:t>
            </a:r>
            <a:r>
              <a:rPr lang="kk-KZ" sz="2000" b="1" dirty="0">
                <a:latin typeface="Arial" pitchFamily="34" charset="0"/>
                <a:cs typeface="Arial" pitchFamily="34" charset="0"/>
              </a:rPr>
              <a:t>:</a:t>
            </a:r>
            <a:endParaRPr lang="x-none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3A343112-6037-3B40-AAA2-366F8FE7E83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837302092"/>
              </p:ext>
            </p:extLst>
          </p:nvPr>
        </p:nvGraphicFramePr>
        <p:xfrm>
          <a:off x="200472" y="1052736"/>
          <a:ext cx="9361040" cy="5674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2021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344488" y="116632"/>
            <a:ext cx="9361040" cy="738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Принципы работы сбытовой структуры казахстанских банков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E5CE052E-FFF1-344B-8A90-43D30D4ADF13}"/>
              </a:ext>
            </a:extLst>
          </p:cNvPr>
          <p:cNvSpPr/>
          <p:nvPr/>
        </p:nvSpPr>
        <p:spPr>
          <a:xfrm>
            <a:off x="452500" y="2596418"/>
            <a:ext cx="914501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Arial" pitchFamily="34" charset="0"/>
                <a:cs typeface="Arial" pitchFamily="34" charset="0"/>
              </a:rPr>
              <a:t>Кросс-</a:t>
            </a:r>
            <a:r>
              <a:rPr lang="kk-KZ" sz="2400" b="1" dirty="0" err="1">
                <a:latin typeface="Arial" pitchFamily="34" charset="0"/>
                <a:cs typeface="Arial" pitchFamily="34" charset="0"/>
              </a:rPr>
              <a:t>селинг</a:t>
            </a:r>
            <a:r>
              <a:rPr lang="kk-KZ" sz="2400" dirty="0">
                <a:latin typeface="Arial" pitchFamily="34" charset="0"/>
                <a:cs typeface="Arial" pitchFamily="34" charset="0"/>
              </a:rPr>
              <a:t> -метод </a:t>
            </a:r>
            <a:r>
              <a:rPr lang="kk-KZ" sz="2400" dirty="0" err="1">
                <a:latin typeface="Arial" pitchFamily="34" charset="0"/>
                <a:cs typeface="Arial" pitchFamily="34" charset="0"/>
              </a:rPr>
              <a:t>перекрестных</a:t>
            </a:r>
            <a:r>
              <a:rPr lang="kk-K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400" dirty="0" err="1">
                <a:latin typeface="Arial" pitchFamily="34" charset="0"/>
                <a:cs typeface="Arial" pitchFamily="34" charset="0"/>
              </a:rPr>
              <a:t>продаж</a:t>
            </a:r>
            <a:r>
              <a:rPr lang="kk-K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kk-KZ" sz="2400" dirty="0" err="1">
                <a:latin typeface="Arial" pitchFamily="34" charset="0"/>
                <a:cs typeface="Arial" pitchFamily="34" charset="0"/>
              </a:rPr>
              <a:t>при</a:t>
            </a:r>
            <a:r>
              <a:rPr lang="kk-K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400" dirty="0" err="1">
                <a:latin typeface="Arial" pitchFamily="34" charset="0"/>
                <a:cs typeface="Arial" pitchFamily="34" charset="0"/>
              </a:rPr>
              <a:t>котором</a:t>
            </a:r>
            <a:r>
              <a:rPr lang="kk-K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400" dirty="0" err="1">
                <a:latin typeface="Arial" pitchFamily="34" charset="0"/>
                <a:cs typeface="Arial" pitchFamily="34" charset="0"/>
              </a:rPr>
              <a:t>услуги</a:t>
            </a:r>
            <a:r>
              <a:rPr lang="kk-K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400" dirty="0" err="1">
                <a:latin typeface="Arial" pitchFamily="34" charset="0"/>
                <a:cs typeface="Arial" pitchFamily="34" charset="0"/>
              </a:rPr>
              <a:t>предоставляются</a:t>
            </a:r>
            <a:r>
              <a:rPr lang="kk-K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400" dirty="0" err="1">
                <a:latin typeface="Arial" pitchFamily="34" charset="0"/>
                <a:cs typeface="Arial" pitchFamily="34" charset="0"/>
              </a:rPr>
              <a:t>в</a:t>
            </a:r>
            <a:r>
              <a:rPr lang="kk-K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400" dirty="0" err="1">
                <a:latin typeface="Arial" pitchFamily="34" charset="0"/>
                <a:cs typeface="Arial" pitchFamily="34" charset="0"/>
              </a:rPr>
              <a:t>связке</a:t>
            </a:r>
            <a:r>
              <a:rPr lang="kk-KZ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x-none" sz="2400" dirty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B6579EE8-1DE1-4040-8135-CBC0B26D16D6}"/>
              </a:ext>
            </a:extLst>
          </p:cNvPr>
          <p:cNvSpPr/>
          <p:nvPr/>
        </p:nvSpPr>
        <p:spPr>
          <a:xfrm>
            <a:off x="452500" y="3992775"/>
            <a:ext cx="914501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k-KZ" b="1" dirty="0" err="1">
                <a:latin typeface="Arial" pitchFamily="34" charset="0"/>
                <a:cs typeface="Arial" pitchFamily="34" charset="0"/>
              </a:rPr>
              <a:t>При</a:t>
            </a:r>
            <a:r>
              <a:rPr lang="kk-KZ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err="1">
                <a:latin typeface="Arial" pitchFamily="34" charset="0"/>
                <a:cs typeface="Arial" pitchFamily="34" charset="0"/>
              </a:rPr>
              <a:t>установлении</a:t>
            </a:r>
            <a:r>
              <a:rPr lang="kk-KZ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err="1">
                <a:latin typeface="Arial" pitchFamily="34" charset="0"/>
                <a:cs typeface="Arial" pitchFamily="34" charset="0"/>
              </a:rPr>
              <a:t>персональных</a:t>
            </a:r>
            <a:r>
              <a:rPr lang="kk-KZ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err="1">
                <a:latin typeface="Arial" pitchFamily="34" charset="0"/>
                <a:cs typeface="Arial" pitchFamily="34" charset="0"/>
              </a:rPr>
              <a:t>тарифов</a:t>
            </a:r>
            <a:r>
              <a:rPr lang="kk-KZ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для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клиентов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крупного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бизнеса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отдел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продаж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подразделения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корпоративных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финансов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руководствуется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kk-KZ" b="1" dirty="0" err="1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Процедурой</a:t>
            </a:r>
            <a:r>
              <a:rPr lang="kk-KZ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err="1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внесения</a:t>
            </a:r>
            <a:r>
              <a:rPr lang="kk-KZ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err="1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изменений</a:t>
            </a:r>
            <a:r>
              <a:rPr lang="kk-KZ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err="1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kk-KZ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 тарифы </a:t>
            </a:r>
            <a:r>
              <a:rPr lang="kk-KZ" b="1" dirty="0" err="1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kk-KZ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err="1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услуги</a:t>
            </a:r>
            <a:r>
              <a:rPr lang="kk-KZ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k-KZ" b="1" dirty="0" err="1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оказываемые</a:t>
            </a:r>
            <a:r>
              <a:rPr lang="kk-KZ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err="1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банком</a:t>
            </a:r>
            <a:r>
              <a:rPr lang="kk-KZ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». </a:t>
            </a:r>
          </a:p>
          <a:p>
            <a:endParaRPr lang="x-none" b="1" dirty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kk-KZ" b="1" dirty="0" err="1">
                <a:latin typeface="Arial" pitchFamily="34" charset="0"/>
                <a:cs typeface="Arial" pitchFamily="34" charset="0"/>
              </a:rPr>
              <a:t>При</a:t>
            </a:r>
            <a:r>
              <a:rPr lang="kk-KZ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err="1">
                <a:latin typeface="Arial" pitchFamily="34" charset="0"/>
                <a:cs typeface="Arial" pitchFamily="34" charset="0"/>
              </a:rPr>
              <a:t>рассмотрении</a:t>
            </a:r>
            <a:r>
              <a:rPr lang="kk-KZ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err="1">
                <a:latin typeface="Arial" pitchFamily="34" charset="0"/>
                <a:cs typeface="Arial" pitchFamily="34" charset="0"/>
              </a:rPr>
              <a:t>проектов</a:t>
            </a:r>
            <a:r>
              <a:rPr lang="kk-KZ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kk-KZ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err="1">
                <a:latin typeface="Arial" pitchFamily="34" charset="0"/>
                <a:cs typeface="Arial" pitchFamily="34" charset="0"/>
              </a:rPr>
              <a:t>финансирование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подразделение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корпоративных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финансов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действует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err="1">
                <a:latin typeface="Arial" pitchFamily="34" charset="0"/>
                <a:cs typeface="Arial" pitchFamily="34" charset="0"/>
              </a:rPr>
              <a:t>согласно</a:t>
            </a:r>
            <a:r>
              <a:rPr lang="kk-KZ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err="1">
                <a:latin typeface="Arial" pitchFamily="34" charset="0"/>
                <a:cs typeface="Arial" pitchFamily="34" charset="0"/>
              </a:rPr>
              <a:t>внутренних</a:t>
            </a:r>
            <a:r>
              <a:rPr lang="kk-KZ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err="1">
                <a:latin typeface="Arial" pitchFamily="34" charset="0"/>
                <a:cs typeface="Arial" pitchFamily="34" charset="0"/>
              </a:rPr>
              <a:t>нормативных</a:t>
            </a:r>
            <a:r>
              <a:rPr lang="kk-KZ" b="1" dirty="0"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err="1">
                <a:latin typeface="Arial" pitchFamily="34" charset="0"/>
                <a:cs typeface="Arial" pitchFamily="34" charset="0"/>
              </a:rPr>
              <a:t>документов</a:t>
            </a:r>
            <a:r>
              <a:rPr lang="kk-KZ" b="1" dirty="0">
                <a:latin typeface="Arial" pitchFamily="34" charset="0"/>
                <a:cs typeface="Arial" pitchFamily="34" charset="0"/>
              </a:rPr>
              <a:t>,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регламентирующих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порядок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кредитования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юридически</a:t>
            </a:r>
            <a:r>
              <a:rPr lang="kk-KZ" dirty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err="1">
                <a:latin typeface="Arial" pitchFamily="34" charset="0"/>
                <a:cs typeface="Arial" pitchFamily="34" charset="0"/>
              </a:rPr>
              <a:t>лиц</a:t>
            </a:r>
            <a:r>
              <a:rPr lang="kk-KZ" dirty="0">
                <a:latin typeface="Arial" pitchFamily="34" charset="0"/>
                <a:cs typeface="Arial" pitchFamily="34" charset="0"/>
              </a:rPr>
              <a:t>.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2348B7F6-9442-094D-895B-883FB6DAF4AD}"/>
              </a:ext>
            </a:extLst>
          </p:cNvPr>
          <p:cNvSpPr/>
          <p:nvPr/>
        </p:nvSpPr>
        <p:spPr>
          <a:xfrm>
            <a:off x="452500" y="1153957"/>
            <a:ext cx="914501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kk-KZ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kk-KZ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современном</a:t>
            </a:r>
            <a:r>
              <a:rPr lang="kk-KZ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казахстанском</a:t>
            </a:r>
            <a:r>
              <a:rPr lang="kk-KZ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коммерческом</a:t>
            </a:r>
            <a:r>
              <a:rPr lang="kk-KZ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банке</a:t>
            </a:r>
            <a:r>
              <a:rPr lang="kk-KZ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продвижением</a:t>
            </a:r>
            <a:r>
              <a:rPr lang="kk-KZ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kk-KZ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развитием</a:t>
            </a:r>
            <a:r>
              <a:rPr lang="kk-KZ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сегмента</a:t>
            </a:r>
            <a:r>
              <a:rPr lang="kk-KZ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крупного</a:t>
            </a:r>
            <a:r>
              <a:rPr lang="kk-KZ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бизнеса</a:t>
            </a:r>
            <a:r>
              <a:rPr lang="kk-KZ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осуществляется</a:t>
            </a:r>
            <a:r>
              <a:rPr lang="kk-KZ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b="1" dirty="0" err="1">
                <a:solidFill>
                  <a:srgbClr val="005AA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отделами</a:t>
            </a:r>
            <a:r>
              <a:rPr lang="kk-KZ" sz="2000" b="1" dirty="0">
                <a:solidFill>
                  <a:srgbClr val="005AA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b="1" dirty="0" err="1">
                <a:solidFill>
                  <a:srgbClr val="005AA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продаж</a:t>
            </a:r>
            <a:r>
              <a:rPr lang="kk-KZ" sz="2000" b="1" dirty="0">
                <a:solidFill>
                  <a:srgbClr val="005AA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b="1" dirty="0" err="1">
                <a:solidFill>
                  <a:srgbClr val="005AA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подразделений</a:t>
            </a:r>
            <a:r>
              <a:rPr lang="kk-KZ" sz="2000" b="1" dirty="0">
                <a:solidFill>
                  <a:srgbClr val="005AA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b="1" dirty="0" err="1">
                <a:solidFill>
                  <a:srgbClr val="005AA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клиентских</a:t>
            </a:r>
            <a:r>
              <a:rPr lang="kk-KZ" sz="2000" b="1" dirty="0">
                <a:solidFill>
                  <a:srgbClr val="005AA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b="1" dirty="0" err="1">
                <a:solidFill>
                  <a:srgbClr val="005AA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отношений</a:t>
            </a:r>
            <a:r>
              <a:rPr lang="x-none" sz="20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005AAA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82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898" y="451327"/>
            <a:ext cx="6477422" cy="52940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dirty="0"/>
              <a:t>Структура, поддерживающая филиальную </a:t>
            </a:r>
            <a:r>
              <a:rPr lang="ru-RU" sz="2000" dirty="0" smtClean="0"/>
              <a:t>суть:</a:t>
            </a:r>
            <a:endParaRPr lang="ru-RU" sz="20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-103112" y="0"/>
            <a:ext cx="10009112" cy="451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2. Принципы работы сбытовой структуры казахстанских банков</a:t>
            </a:r>
            <a:r>
              <a:rPr lang="x-none" sz="2400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65AA5A7-6439-994B-A514-F7C1D975774F}"/>
              </a:ext>
            </a:extLst>
          </p:cNvPr>
          <p:cNvSpPr/>
          <p:nvPr/>
        </p:nvSpPr>
        <p:spPr>
          <a:xfrm>
            <a:off x="272480" y="1052736"/>
            <a:ext cx="914501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клиентских отношений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департамента малого и среднего бизнеса-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подразделение, поддерживающее сбытовую структуру в филиалах.</a:t>
            </a:r>
            <a:endParaRPr lang="ru-RU" b="1" dirty="0">
              <a:solidFill>
                <a:srgbClr val="005AAA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BC8009F-5102-C347-86C0-C68F3258D9B1}"/>
              </a:ext>
            </a:extLst>
          </p:cNvPr>
          <p:cNvSpPr/>
          <p:nvPr/>
        </p:nvSpPr>
        <p:spPr>
          <a:xfrm>
            <a:off x="1961204" y="6550223"/>
            <a:ext cx="7157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 сбытовой структуры современного казахстанского банка</a:t>
            </a:r>
            <a:r>
              <a:rPr lang="x-none" sz="1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5FBA021-63AA-8348-A71B-F68D75035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785081"/>
            <a:ext cx="8690488" cy="4872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498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130812"/>
            <a:ext cx="10081120" cy="738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2. Принципы работы сбытовой структуры казахстанских банков</a:t>
            </a:r>
            <a:r>
              <a:rPr lang="x-none" sz="2400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B8B9526F-37B2-AD4B-90C3-34A2AED2EDA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766689567"/>
              </p:ext>
            </p:extLst>
          </p:nvPr>
        </p:nvGraphicFramePr>
        <p:xfrm>
          <a:off x="416496" y="1340768"/>
          <a:ext cx="9217024" cy="5305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43"/>
          <p:cNvSpPr>
            <a:spLocks noChangeArrowheads="1"/>
          </p:cNvSpPr>
          <p:nvPr/>
        </p:nvSpPr>
        <p:spPr bwMode="auto">
          <a:xfrm>
            <a:off x="200472" y="764704"/>
            <a:ext cx="2304256" cy="1728192"/>
          </a:xfrm>
          <a:prstGeom prst="wedgeRoundRectCallout">
            <a:avLst>
              <a:gd name="adj1" fmla="val 91107"/>
              <a:gd name="adj2" fmla="val -96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46150"/>
            <a:r>
              <a:rPr lang="kk-KZ" sz="2000" b="1" dirty="0" smtClean="0">
                <a:latin typeface="Arial" pitchFamily="34" charset="0"/>
                <a:cs typeface="Arial" pitchFamily="34" charset="0"/>
              </a:rPr>
              <a:t>Деятельность Управления клиентских отношений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5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130812"/>
            <a:ext cx="10081120" cy="738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2. Принципы работы сбытовой структуры казахстанских банков</a:t>
            </a:r>
            <a:r>
              <a:rPr lang="x-none" sz="2400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E5CE052E-FFF1-344B-8A90-43D30D4ADF13}"/>
              </a:ext>
            </a:extLst>
          </p:cNvPr>
          <p:cNvSpPr/>
          <p:nvPr/>
        </p:nvSpPr>
        <p:spPr>
          <a:xfrm>
            <a:off x="165515" y="500001"/>
            <a:ext cx="946800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Основные направления деятельности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Сектора клиентских отношений/МО по привлечению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 </a:t>
            </a:r>
            <a:endParaRPr lang="x-none" sz="2000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B362A27B-14E7-5D40-A29A-92BD073EB8E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725963465"/>
              </p:ext>
            </p:extLst>
          </p:nvPr>
        </p:nvGraphicFramePr>
        <p:xfrm>
          <a:off x="165514" y="1207887"/>
          <a:ext cx="9323989" cy="5519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60394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130812"/>
            <a:ext cx="10081120" cy="738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2. Принципы работы сбытовой структуры казахстанских банков</a:t>
            </a:r>
            <a:r>
              <a:rPr lang="x-none" sz="2400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E5CE052E-FFF1-344B-8A90-43D30D4ADF13}"/>
              </a:ext>
            </a:extLst>
          </p:cNvPr>
          <p:cNvSpPr/>
          <p:nvPr/>
        </p:nvSpPr>
        <p:spPr>
          <a:xfrm>
            <a:off x="165515" y="500001"/>
            <a:ext cx="946800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Основные направления деятельности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Сектора клиентских отношений/МО по удержанию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 </a:t>
            </a:r>
            <a:endParaRPr lang="x-none" sz="2000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B362A27B-14E7-5D40-A29A-92BD073EB8E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616762781"/>
              </p:ext>
            </p:extLst>
          </p:nvPr>
        </p:nvGraphicFramePr>
        <p:xfrm>
          <a:off x="165515" y="1577076"/>
          <a:ext cx="9179973" cy="515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98653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9361040" cy="502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2400" b="1" dirty="0" smtClean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Маркетинг и продажи в коммерческом банке</a:t>
            </a:r>
            <a:endParaRPr lang="x-none" sz="2400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492" y="770379"/>
            <a:ext cx="914501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base">
              <a:buFont typeface="Wingdings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Самые важные функции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бизнеса 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маркетинг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инновации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E5CE052E-FFF1-344B-8A90-43D30D4ADF13}"/>
              </a:ext>
            </a:extLst>
          </p:cNvPr>
          <p:cNvSpPr/>
          <p:nvPr/>
        </p:nvSpPr>
        <p:spPr>
          <a:xfrm>
            <a:off x="1692188" y="5055028"/>
            <a:ext cx="597666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Современная концепция маркетинга:</a:t>
            </a:r>
            <a:r>
              <a:rPr lang="ru-RU" sz="2000" u="sng" dirty="0"/>
              <a:t> </a:t>
            </a:r>
            <a:r>
              <a:rPr lang="ru-RU" sz="2000" b="1" i="1" dirty="0"/>
              <a:t>«Достижение корпоративных целей за счет лучшего, чем у конкурентов удовлетворения и предвосхищения потребностей клиентов»</a:t>
            </a:r>
            <a:endParaRPr lang="x-none" sz="2000" i="1" dirty="0"/>
          </a:p>
        </p:txBody>
      </p:sp>
      <p:sp>
        <p:nvSpPr>
          <p:cNvPr id="9" name="Прямоугольник 6">
            <a:extLst>
              <a:ext uri="{FF2B5EF4-FFF2-40B4-BE49-F238E27FC236}">
                <a16:creationId xmlns="" xmlns:a16="http://schemas.microsoft.com/office/drawing/2014/main" id="{3024939D-9DD9-3B45-BF07-A8284D3133AD}"/>
              </a:ext>
            </a:extLst>
          </p:cNvPr>
          <p:cNvSpPr/>
          <p:nvPr/>
        </p:nvSpPr>
        <p:spPr>
          <a:xfrm>
            <a:off x="364535" y="2769923"/>
            <a:ext cx="914501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fontAlgn="base">
              <a:buFont typeface="Wingdings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itchFamily="34" charset="0"/>
              </a:rPr>
              <a:t>Маркетинг и продажа- не одно и то же</a:t>
            </a:r>
          </a:p>
        </p:txBody>
      </p:sp>
      <p:sp>
        <p:nvSpPr>
          <p:cNvPr id="10" name="Прямоугольник 6">
            <a:extLst>
              <a:ext uri="{FF2B5EF4-FFF2-40B4-BE49-F238E27FC236}">
                <a16:creationId xmlns="" xmlns:a16="http://schemas.microsoft.com/office/drawing/2014/main" id="{4D45227F-4A61-F84A-92C0-4F15FED3798C}"/>
              </a:ext>
            </a:extLst>
          </p:cNvPr>
          <p:cNvSpPr/>
          <p:nvPr/>
        </p:nvSpPr>
        <p:spPr>
          <a:xfrm>
            <a:off x="364535" y="1534272"/>
            <a:ext cx="914501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base">
              <a:buFont typeface="Wingdings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Основное назначение маркетинга - это привлекать и удерживать клиентов при обеспечении прибыли</a:t>
            </a:r>
          </a:p>
        </p:txBody>
      </p:sp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A0276742-7F8D-F44E-8BF8-DE6DDF1C1156}"/>
              </a:ext>
            </a:extLst>
          </p:cNvPr>
          <p:cNvSpPr/>
          <p:nvPr/>
        </p:nvSpPr>
        <p:spPr>
          <a:xfrm>
            <a:off x="364535" y="3626413"/>
            <a:ext cx="9145016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fontAlgn="base">
              <a:buFont typeface="Wingdings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Маркетинг позволяет банку быть в курсе событий, бизнеса и социальной среды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9678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8112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Маркетинг и продажи в коммерческом банке</a:t>
            </a:r>
            <a:endParaRPr lang="x-none" sz="2400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C2EDECEB-2389-B84B-85CE-B424F21A099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435463707"/>
              </p:ext>
            </p:extLst>
          </p:nvPr>
        </p:nvGraphicFramePr>
        <p:xfrm>
          <a:off x="2576736" y="692696"/>
          <a:ext cx="69847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AB0B99-B30E-F74E-B087-0789D8EF5CBF}"/>
              </a:ext>
            </a:extLst>
          </p:cNvPr>
          <p:cNvSpPr/>
          <p:nvPr/>
        </p:nvSpPr>
        <p:spPr>
          <a:xfrm>
            <a:off x="344488" y="5733256"/>
            <a:ext cx="943304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fontAlgn="base">
              <a:buFont typeface="Wingdings" pitchFamily="2" charset="2"/>
              <a:buChar char="v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Маркетинг позволяет банку быть в курсе событий, бизнеса и социальной среды</a:t>
            </a:r>
            <a:r>
              <a:rPr lang="x-non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3"/>
          <p:cNvSpPr>
            <a:spLocks noChangeArrowheads="1"/>
          </p:cNvSpPr>
          <p:nvPr/>
        </p:nvSpPr>
        <p:spPr bwMode="auto">
          <a:xfrm>
            <a:off x="128464" y="1844824"/>
            <a:ext cx="2232248" cy="1368152"/>
          </a:xfrm>
          <a:prstGeom prst="wedgeRoundRectCallout">
            <a:avLst>
              <a:gd name="adj1" fmla="val 88300"/>
              <a:gd name="adj2" fmla="val 4336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Функции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маркетинга в банке</a:t>
            </a:r>
            <a:r>
              <a:rPr lang="ru-RU" sz="2400" dirty="0" smtClean="0"/>
              <a:t>:</a:t>
            </a:r>
            <a:r>
              <a:rPr lang="x-none" sz="2400" smtClean="0"/>
              <a:t> </a:t>
            </a:r>
            <a:endParaRPr lang="x-none" sz="2400" u="sng" dirty="0"/>
          </a:p>
        </p:txBody>
      </p:sp>
    </p:spTree>
    <p:extLst>
      <p:ext uri="{BB962C8B-B14F-4D97-AF65-F5344CB8AC3E}">
        <p14:creationId xmlns="" xmlns:p14="http://schemas.microsoft.com/office/powerpoint/2010/main" val="417387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488504" y="0"/>
            <a:ext cx="8944544" cy="502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2400" b="1" dirty="0" smtClean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планирования маркетинга в </a:t>
            </a:r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банке</a:t>
            </a:r>
            <a:endParaRPr lang="x-none" sz="2400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85248" y="2420888"/>
            <a:ext cx="21942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маркетинга</a:t>
            </a: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EAA9871-913B-AC48-9087-9ACB58615F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488802"/>
            <a:ext cx="7033325" cy="6250637"/>
          </a:xfrm>
          <a:prstGeom prst="rect">
            <a:avLst/>
          </a:prstGeom>
        </p:spPr>
      </p:pic>
      <p:sp>
        <p:nvSpPr>
          <p:cNvPr id="12" name="Прямоугольник 5">
            <a:extLst>
              <a:ext uri="{FF2B5EF4-FFF2-40B4-BE49-F238E27FC236}">
                <a16:creationId xmlns="" xmlns:a16="http://schemas.microsoft.com/office/drawing/2014/main" id="{EC8B63B0-2775-C544-B16D-35ADD21EE4A6}"/>
              </a:ext>
            </a:extLst>
          </p:cNvPr>
          <p:cNvSpPr/>
          <p:nvPr/>
        </p:nvSpPr>
        <p:spPr>
          <a:xfrm>
            <a:off x="7185248" y="980729"/>
            <a:ext cx="223224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 уровне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5">
            <a:extLst>
              <a:ext uri="{FF2B5EF4-FFF2-40B4-BE49-F238E27FC236}">
                <a16:creationId xmlns="" xmlns:a16="http://schemas.microsoft.com/office/drawing/2014/main" id="{D61A6436-BADE-424A-A7DE-B8AD6A8FA364}"/>
              </a:ext>
            </a:extLst>
          </p:cNvPr>
          <p:cNvSpPr/>
          <p:nvPr/>
        </p:nvSpPr>
        <p:spPr>
          <a:xfrm>
            <a:off x="7185248" y="4005064"/>
            <a:ext cx="230425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 уровне продукта и услуг</a:t>
            </a:r>
          </a:p>
        </p:txBody>
      </p:sp>
    </p:spTree>
    <p:extLst>
      <p:ext uri="{BB962C8B-B14F-4D97-AF65-F5344CB8AC3E}">
        <p14:creationId xmlns="" xmlns:p14="http://schemas.microsoft.com/office/powerpoint/2010/main" val="380388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Содержание: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/>
              <a:t>Сегментация клиентской базы при привлечении и удержании</a:t>
            </a:r>
            <a:r>
              <a:rPr lang="x-none" sz="2400" dirty="0"/>
              <a:t> 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Принципы работы сбытовой структуры казахстанских банков</a:t>
            </a:r>
            <a:r>
              <a:rPr lang="x-none" sz="2400" dirty="0"/>
              <a:t> 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Маркетинг и продажи в коммерческом банке</a:t>
            </a:r>
            <a:r>
              <a:rPr lang="x-none" sz="2400" dirty="0"/>
              <a:t> 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Технология продаж в </a:t>
            </a:r>
            <a:r>
              <a:rPr lang="ru-RU" sz="2400" dirty="0" smtClean="0"/>
              <a:t>банке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Работа банка с группами </a:t>
            </a:r>
            <a:r>
              <a:rPr lang="ru-RU" sz="2400" dirty="0" smtClean="0"/>
              <a:t>компаний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-85716"/>
            <a:ext cx="1008112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Маркетинг и продажи в коммерческом банке</a:t>
            </a:r>
            <a:endParaRPr lang="x-none" sz="2400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E5CE052E-FFF1-344B-8A90-43D30D4ADF13}"/>
              </a:ext>
            </a:extLst>
          </p:cNvPr>
          <p:cNvSpPr/>
          <p:nvPr/>
        </p:nvSpPr>
        <p:spPr>
          <a:xfrm>
            <a:off x="1856656" y="620688"/>
            <a:ext cx="50405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Комплекс маркетинга</a:t>
            </a:r>
            <a:endParaRPr lang="x-none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AB0B99-B30E-F74E-B087-0789D8EF5CBF}"/>
              </a:ext>
            </a:extLst>
          </p:cNvPr>
          <p:cNvSpPr/>
          <p:nvPr/>
        </p:nvSpPr>
        <p:spPr>
          <a:xfrm>
            <a:off x="344488" y="3140968"/>
            <a:ext cx="92890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 hangingPunct="0"/>
            <a:r>
              <a:rPr lang="ru-RU" b="1" u="sng" dirty="0">
                <a:latin typeface="Arial" pitchFamily="34" charset="0"/>
                <a:cs typeface="Arial" pitchFamily="34" charset="0"/>
              </a:rPr>
              <a:t>Развитие продуктов</a:t>
            </a:r>
            <a:r>
              <a:rPr lang="ru-RU" dirty="0">
                <a:latin typeface="Arial" pitchFamily="34" charset="0"/>
                <a:cs typeface="Arial" pitchFamily="34" charset="0"/>
              </a:rPr>
              <a:t>:  новые продукты  могут разрабатываться для </a:t>
            </a:r>
            <a:r>
              <a:rPr lang="ru-RU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совершенно новых, существующих и адаптивных </a:t>
            </a:r>
            <a:r>
              <a:rPr lang="ru-RU" dirty="0">
                <a:latin typeface="Arial" pitchFamily="34" charset="0"/>
                <a:cs typeface="Arial" pitchFamily="34" charset="0"/>
              </a:rPr>
              <a:t>рынков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9D438979-5819-574A-9E5A-C55E76A0E83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504296700"/>
              </p:ext>
            </p:extLst>
          </p:nvPr>
        </p:nvGraphicFramePr>
        <p:xfrm>
          <a:off x="488504" y="1268760"/>
          <a:ext cx="7925996" cy="1796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328E4AE3-B4B4-E84B-95E2-7CB15EFE117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771234756"/>
              </p:ext>
            </p:extLst>
          </p:nvPr>
        </p:nvGraphicFramePr>
        <p:xfrm>
          <a:off x="-76877" y="4040291"/>
          <a:ext cx="10081120" cy="2817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4A6B6AC7-AB79-694C-AA0C-803E83F01C3A}"/>
              </a:ext>
            </a:extLst>
          </p:cNvPr>
          <p:cNvSpPr/>
          <p:nvPr/>
        </p:nvSpPr>
        <p:spPr>
          <a:xfrm>
            <a:off x="2144688" y="3855625"/>
            <a:ext cx="5457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Процесс развития продукта включает в себя:</a:t>
            </a:r>
            <a:r>
              <a:rPr lang="x-non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AutoShape 43"/>
          <p:cNvSpPr>
            <a:spLocks noChangeArrowheads="1"/>
          </p:cNvSpPr>
          <p:nvPr/>
        </p:nvSpPr>
        <p:spPr bwMode="auto">
          <a:xfrm>
            <a:off x="7401272" y="476672"/>
            <a:ext cx="2304256" cy="1008112"/>
          </a:xfrm>
          <a:prstGeom prst="wedgeRoundRectCallout">
            <a:avLst>
              <a:gd name="adj1" fmla="val -52648"/>
              <a:gd name="adj2" fmla="val 12429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Правило 4 «Р»</a:t>
            </a:r>
            <a:endParaRPr lang="x-none" sz="2400" u="sng" dirty="0"/>
          </a:p>
        </p:txBody>
      </p:sp>
    </p:spTree>
    <p:extLst>
      <p:ext uri="{BB962C8B-B14F-4D97-AF65-F5344CB8AC3E}">
        <p14:creationId xmlns="" xmlns:p14="http://schemas.microsoft.com/office/powerpoint/2010/main" val="247263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-85716"/>
            <a:ext cx="1008112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Маркетинг и продажи в коммерческом банке</a:t>
            </a:r>
            <a:endParaRPr lang="x-none" sz="2400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4A6B6AC7-AB79-694C-AA0C-803E83F01C3A}"/>
              </a:ext>
            </a:extLst>
          </p:cNvPr>
          <p:cNvSpPr/>
          <p:nvPr/>
        </p:nvSpPr>
        <p:spPr>
          <a:xfrm>
            <a:off x="344488" y="620688"/>
            <a:ext cx="910809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 hangingPunct="0"/>
            <a:r>
              <a:rPr lang="ru-RU" sz="2000" b="1" dirty="0">
                <a:latin typeface="Arial" pitchFamily="34" charset="0"/>
                <a:cs typeface="Arial" pitchFamily="34" charset="0"/>
              </a:rPr>
              <a:t>Дешевле и эффективнее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развивать новый бизнес </a:t>
            </a:r>
            <a:r>
              <a:rPr lang="ru-RU" sz="2000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с существующими клиентами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чем постоянно пытаться расширить общий бизнес банка, прибавляя лишь новых клиентов</a:t>
            </a:r>
            <a:r>
              <a:rPr lang="ru-RU" dirty="0"/>
              <a:t>. </a:t>
            </a:r>
            <a:endParaRPr 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884C291-68BD-0C4D-9EA5-95F191D56D7A}"/>
              </a:ext>
            </a:extLst>
          </p:cNvPr>
          <p:cNvSpPr/>
          <p:nvPr/>
        </p:nvSpPr>
        <p:spPr>
          <a:xfrm>
            <a:off x="344488" y="1772816"/>
            <a:ext cx="914501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Внешние факторы</a:t>
            </a:r>
            <a:r>
              <a:rPr lang="ru-RU" sz="2000" i="1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стимулирующие успешное развитие компании: </a:t>
            </a:r>
            <a:endParaRPr lang="x-none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" name="Diagram 35">
            <a:extLst>
              <a:ext uri="{FF2B5EF4-FFF2-40B4-BE49-F238E27FC236}">
                <a16:creationId xmlns="" xmlns:a16="http://schemas.microsoft.com/office/drawing/2014/main" id="{785CE242-FFAC-844A-80CE-A0FA19189E6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738428689"/>
              </p:ext>
            </p:extLst>
          </p:nvPr>
        </p:nvGraphicFramePr>
        <p:xfrm>
          <a:off x="1136576" y="2343916"/>
          <a:ext cx="7992888" cy="446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34424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-85716"/>
            <a:ext cx="1008112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Маркетинг и продажи в коммерческом банке</a:t>
            </a:r>
            <a:endParaRPr lang="x-none" sz="2400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884C291-68BD-0C4D-9EA5-95F191D56D7A}"/>
              </a:ext>
            </a:extLst>
          </p:cNvPr>
          <p:cNvSpPr/>
          <p:nvPr/>
        </p:nvSpPr>
        <p:spPr>
          <a:xfrm>
            <a:off x="128464" y="548680"/>
            <a:ext cx="928903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Внутренние факторы</a:t>
            </a:r>
            <a:r>
              <a:rPr lang="ru-RU" sz="2000" i="1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стимулирующие успешное развитие компании: </a:t>
            </a:r>
            <a:endParaRPr lang="x-none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" name="Diagram 35">
            <a:extLst>
              <a:ext uri="{FF2B5EF4-FFF2-40B4-BE49-F238E27FC236}">
                <a16:creationId xmlns="" xmlns:a16="http://schemas.microsoft.com/office/drawing/2014/main" id="{785CE242-FFAC-844A-80CE-A0FA19189E6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724040451"/>
              </p:ext>
            </p:extLst>
          </p:nvPr>
        </p:nvGraphicFramePr>
        <p:xfrm>
          <a:off x="272480" y="993458"/>
          <a:ext cx="9145016" cy="574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49052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402900"/>
            <a:ext cx="936104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Технология продаж в банке</a:t>
            </a:r>
            <a:endParaRPr lang="x-none" sz="2400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535" y="674465"/>
            <a:ext cx="914501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base">
              <a:buFont typeface="Wingdings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«Выигрывать» каждого клиента - это процесс проведения посещений с целью продажи, включающий семь шагов-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«Семь шагов посещения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DFD207F1-B566-5B46-9698-E2F3016FBB1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450915198"/>
              </p:ext>
            </p:extLst>
          </p:nvPr>
        </p:nvGraphicFramePr>
        <p:xfrm>
          <a:off x="1784648" y="1437892"/>
          <a:ext cx="5976663" cy="5087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16226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402900"/>
            <a:ext cx="936104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Технология продаж в банке</a:t>
            </a:r>
            <a:endParaRPr lang="x-none" sz="2400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4687" y="674465"/>
            <a:ext cx="36724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Шаг 1 – Подготовка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A33976F-AF91-534A-8E51-DA47D25F4D7A}"/>
              </a:ext>
            </a:extLst>
          </p:cNvPr>
          <p:cNvSpPr/>
          <p:nvPr/>
        </p:nvSpPr>
        <p:spPr>
          <a:xfrm>
            <a:off x="364534" y="1115363"/>
            <a:ext cx="914501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5455" indent="-285750" algn="just">
              <a:buFont typeface="Wingdings" pitchFamily="2" charset="2"/>
              <a:buChar char="ü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Успех МО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большой степени зависит </a:t>
            </a:r>
            <a:r>
              <a:rPr lang="ru-RU" b="1" dirty="0">
                <a:solidFill>
                  <a:srgbClr val="005AA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планирования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которое он проводит перед посещением клиентов. </a:t>
            </a:r>
          </a:p>
          <a:p>
            <a:pPr marL="465455" indent="-285750" algn="just">
              <a:buFont typeface="Wingdings" pitchFamily="2" charset="2"/>
              <a:buChar char="ü"/>
            </a:pPr>
            <a:r>
              <a:rPr lang="ru-RU" b="1" dirty="0">
                <a:solidFill>
                  <a:srgbClr val="005AA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Регулярная и тщательная подготовка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позволяет  понять потребности клиента, постоянно о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пределять ключевые возможности и представлять идеи четко и убедительно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65455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Тщательная подготовка также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позволит выглядеть эффективно действующим профессионалом в глазах каждого клиента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x-none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C477530-9711-D04D-91B2-78FE7CD75F72}"/>
              </a:ext>
            </a:extLst>
          </p:cNvPr>
          <p:cNvSpPr/>
          <p:nvPr/>
        </p:nvSpPr>
        <p:spPr>
          <a:xfrm>
            <a:off x="416496" y="3212976"/>
            <a:ext cx="9145016" cy="39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 hangingPunct="0">
              <a:lnSpc>
                <a:spcPct val="115000"/>
              </a:lnSpc>
              <a:spcAft>
                <a:spcPts val="1000"/>
              </a:spcAft>
              <a:tabLst>
                <a:tab pos="4057015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Убеждение каждого клиента начинается с трех типов Подготовки:</a:t>
            </a:r>
            <a:endParaRPr lang="x-none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432DF59E-0635-EC45-80E9-C3309E820F9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597570429"/>
              </p:ext>
            </p:extLst>
          </p:nvPr>
        </p:nvGraphicFramePr>
        <p:xfrm>
          <a:off x="2504727" y="3717033"/>
          <a:ext cx="5184577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85647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402900"/>
            <a:ext cx="936104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Технология продаж в банке</a:t>
            </a:r>
            <a:endParaRPr lang="x-none" sz="2400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2720" y="674465"/>
            <a:ext cx="48245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Шаг 2 – Встреча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A33976F-AF91-534A-8E51-DA47D25F4D7A}"/>
              </a:ext>
            </a:extLst>
          </p:cNvPr>
          <p:cNvSpPr/>
          <p:nvPr/>
        </p:nvSpPr>
        <p:spPr>
          <a:xfrm>
            <a:off x="364534" y="1115363"/>
            <a:ext cx="9145016" cy="10208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5455" indent="-28575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Одним из важных критериев при принятии решения является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восприятие представителя Банка как дружелюбного человека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 то, как он представится, что задаст весь тон беседе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C477530-9711-D04D-91B2-78FE7CD75F72}"/>
              </a:ext>
            </a:extLst>
          </p:cNvPr>
          <p:cNvSpPr/>
          <p:nvPr/>
        </p:nvSpPr>
        <p:spPr>
          <a:xfrm>
            <a:off x="336407" y="2436443"/>
            <a:ext cx="9145016" cy="3906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 hangingPunct="0">
              <a:lnSpc>
                <a:spcPct val="115000"/>
              </a:lnSpc>
              <a:spcAft>
                <a:spcPts val="1000"/>
              </a:spcAft>
              <a:tabLst>
                <a:tab pos="4057015" algn="l"/>
              </a:tabLst>
            </a:pPr>
            <a:r>
              <a:rPr lang="ru-RU" b="1" dirty="0">
                <a:latin typeface="Arial" pitchFamily="34" charset="0"/>
                <a:cs typeface="Arial" pitchFamily="34" charset="0"/>
              </a:rPr>
              <a:t>Что стараются получить клиенты от МО</a:t>
            </a:r>
            <a:r>
              <a:rPr lang="x-none" dirty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</a:t>
            </a:r>
            <a:endParaRPr lang="x-none" sz="1400" u="sng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ECEE7DFD-F1A5-0946-A61E-5AC324C5ED3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561139725"/>
              </p:ext>
            </p:extLst>
          </p:nvPr>
        </p:nvGraphicFramePr>
        <p:xfrm>
          <a:off x="1568624" y="3127350"/>
          <a:ext cx="6480720" cy="3484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80025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402900"/>
            <a:ext cx="936104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Технология продаж в банке</a:t>
            </a:r>
            <a:endParaRPr lang="x-none" sz="2400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2639" y="674465"/>
            <a:ext cx="691276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Шаг 3 – Изучение специфики бизнеса компании 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A33976F-AF91-534A-8E51-DA47D25F4D7A}"/>
              </a:ext>
            </a:extLst>
          </p:cNvPr>
          <p:cNvSpPr/>
          <p:nvPr/>
        </p:nvSpPr>
        <p:spPr>
          <a:xfrm>
            <a:off x="364534" y="1115363"/>
            <a:ext cx="9145016" cy="11747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5455" indent="-28575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Определить приоритеты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65455" indent="-28575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005AA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Оценить возможные решения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65455" indent="-28575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необходимости, пересмотреть цель посещения</a:t>
            </a:r>
            <a:endParaRPr lang="x-none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7E0F7F6C-7D4F-1B4C-94EC-F5DF01063BC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766913375"/>
              </p:ext>
            </p:extLst>
          </p:nvPr>
        </p:nvGraphicFramePr>
        <p:xfrm>
          <a:off x="1800200" y="2636912"/>
          <a:ext cx="66811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30747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402900"/>
            <a:ext cx="936104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Технология продаж в банке</a:t>
            </a:r>
            <a:endParaRPr lang="x-none" sz="2400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8584" y="908720"/>
            <a:ext cx="720080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Шаг 4 – Определение потребностей/Создание спроса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A33976F-AF91-534A-8E51-DA47D25F4D7A}"/>
              </a:ext>
            </a:extLst>
          </p:cNvPr>
          <p:cNvSpPr/>
          <p:nvPr/>
        </p:nvSpPr>
        <p:spPr>
          <a:xfrm>
            <a:off x="364535" y="2060848"/>
            <a:ext cx="9145016" cy="36354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5455" indent="-28575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Шаг, на котором менеджер отношений </a:t>
            </a:r>
            <a:r>
              <a:rPr lang="ru-RU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приходит к предложению клиенту использовать в своем бизнесе продукты/услуги данного банка</a:t>
            </a:r>
            <a:r>
              <a:rPr lang="x-none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pPr marL="179705" algn="just">
              <a:lnSpc>
                <a:spcPct val="115000"/>
              </a:lnSpc>
              <a:spcAft>
                <a:spcPts val="600"/>
              </a:spcAft>
            </a:pPr>
            <a:endParaRPr lang="ru-RU" b="1" dirty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  <a:p>
            <a:pPr marL="465455" indent="-28575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Цель: определить набор банковских продуктов/услуг </a:t>
            </a:r>
            <a:r>
              <a:rPr lang="ru-RU" dirty="0">
                <a:latin typeface="Arial" pitchFamily="34" charset="0"/>
                <a:cs typeface="Arial" pitchFamily="34" charset="0"/>
              </a:rPr>
              <a:t>и получить согласие предпринимателя на их использование, что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помогает клиенту развивать свой бизнес и наращивать прибыль</a:t>
            </a:r>
            <a:r>
              <a:rPr lang="x-none" b="1" dirty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465455" indent="-28575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465455" indent="-28575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Для того, чтобы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определить потребность в банковских услугах </a:t>
            </a:r>
            <a:r>
              <a:rPr lang="ru-RU" dirty="0">
                <a:latin typeface="Arial" pitchFamily="34" charset="0"/>
                <a:cs typeface="Arial" pitchFamily="34" charset="0"/>
              </a:rPr>
              <a:t>или возможность внедрения таковых, нужно сделать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следующие шаги</a:t>
            </a:r>
            <a:r>
              <a:rPr lang="x-none" b="1" dirty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465455" indent="-28575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ru-RU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1897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402900"/>
            <a:ext cx="936104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Технология продаж в банке</a:t>
            </a:r>
            <a:endParaRPr lang="x-none" sz="2400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6576" y="620688"/>
            <a:ext cx="820891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Шаг 5 – Процесс продаж услуг и продуктов  данного банка</a:t>
            </a:r>
            <a:r>
              <a:rPr lang="x-none" sz="20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A33976F-AF91-534A-8E51-DA47D25F4D7A}"/>
              </a:ext>
            </a:extLst>
          </p:cNvPr>
          <p:cNvSpPr/>
          <p:nvPr/>
        </p:nvSpPr>
        <p:spPr>
          <a:xfrm>
            <a:off x="364534" y="1115363"/>
            <a:ext cx="9145016" cy="1020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5455" indent="-28575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Процесс продаж услуг и банковских продуктов данного банка - это </a:t>
            </a:r>
            <a:r>
              <a:rPr lang="ru-RU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практическая стратегия продаж</a:t>
            </a:r>
            <a:r>
              <a:rPr lang="ru-RU" dirty="0">
                <a:latin typeface="Arial" pitchFamily="34" charset="0"/>
                <a:cs typeface="Arial" pitchFamily="34" charset="0"/>
              </a:rPr>
              <a:t>, направленная на улучшение бизнеса банка и наших клиентов.</a:t>
            </a:r>
            <a:r>
              <a:rPr lang="x-none" dirty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C477530-9711-D04D-91B2-78FE7CD75F72}"/>
              </a:ext>
            </a:extLst>
          </p:cNvPr>
          <p:cNvSpPr/>
          <p:nvPr/>
        </p:nvSpPr>
        <p:spPr>
          <a:xfrm>
            <a:off x="380492" y="2348880"/>
            <a:ext cx="9145016" cy="390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 hangingPunct="0">
              <a:lnSpc>
                <a:spcPct val="115000"/>
              </a:lnSpc>
              <a:spcAft>
                <a:spcPts val="1000"/>
              </a:spcAft>
              <a:tabLst>
                <a:tab pos="4057015" algn="l"/>
              </a:tabLst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Процесс продаж состоит из пяти простых шагов</a:t>
            </a:r>
            <a:r>
              <a:rPr lang="x-none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</a:t>
            </a:r>
            <a:endParaRPr lang="x-none" b="1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92688EE9-82F8-4A45-B276-B7C01F2D0D2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745640042"/>
              </p:ext>
            </p:extLst>
          </p:nvPr>
        </p:nvGraphicFramePr>
        <p:xfrm>
          <a:off x="1928664" y="2852936"/>
          <a:ext cx="5832647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60253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402900"/>
            <a:ext cx="936104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Технология продаж в банке</a:t>
            </a:r>
            <a:endParaRPr lang="x-none" sz="2400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4607" y="674465"/>
            <a:ext cx="698477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Шаг 6 – Заключительный анализ</a:t>
            </a:r>
            <a:endParaRPr lang="x-non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A33976F-AF91-534A-8E51-DA47D25F4D7A}"/>
              </a:ext>
            </a:extLst>
          </p:cNvPr>
          <p:cNvSpPr/>
          <p:nvPr/>
        </p:nvSpPr>
        <p:spPr>
          <a:xfrm>
            <a:off x="364535" y="1269027"/>
            <a:ext cx="9145016" cy="7020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5455" indent="-285750" algn="ctr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latin typeface="Arial" pitchFamily="34" charset="0"/>
                <a:cs typeface="Arial" pitchFamily="34" charset="0"/>
              </a:rPr>
              <a:t>Структура, позволяющая МО определить, что удалось и что нужно в следующий раз сделать по-другому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C477530-9711-D04D-91B2-78FE7CD75F72}"/>
              </a:ext>
            </a:extLst>
          </p:cNvPr>
          <p:cNvSpPr/>
          <p:nvPr/>
        </p:nvSpPr>
        <p:spPr>
          <a:xfrm>
            <a:off x="328655" y="2428615"/>
            <a:ext cx="9145016" cy="3906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 hangingPunct="0">
              <a:lnSpc>
                <a:spcPct val="115000"/>
              </a:lnSpc>
              <a:spcAft>
                <a:spcPts val="1000"/>
              </a:spcAft>
              <a:tabLst>
                <a:tab pos="4057015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эффективной самооценки посещения МО необходимо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x-none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26681167-57D0-DA46-BA3A-45DA5EDA925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60557838"/>
              </p:ext>
            </p:extLst>
          </p:nvPr>
        </p:nvGraphicFramePr>
        <p:xfrm>
          <a:off x="1424608" y="2853488"/>
          <a:ext cx="5832648" cy="400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5543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9414" y="1484784"/>
            <a:ext cx="5059610" cy="2232248"/>
          </a:xfrm>
          <a:prstGeom prst="roundRect">
            <a:avLst/>
          </a:prstGeom>
          <a:solidFill>
            <a:srgbClr val="F6DA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целях расширения клиентской базы казахстанские банки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совершенствуют каналы доставки банковских продуктов и услуг до своих потребителей в различных сегментах</a:t>
            </a:r>
            <a:r>
              <a:rPr lang="x-none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313040" y="1556792"/>
            <a:ext cx="4392488" cy="208823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Современный казахстанский банк использует: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8464" y="3933056"/>
            <a:ext cx="7488832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Внешнюю сегментацию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руководствуясь принципами сегментирования клиентской базы при привлечении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8464" y="5373216"/>
            <a:ext cx="7488832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Внутреннюю сегментацию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руководствуясь принципами сегментирования клиентской базы при удержании</a:t>
            </a:r>
            <a:r>
              <a:rPr lang="x-none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5400000">
            <a:off x="8265368" y="4653136"/>
            <a:ext cx="201622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0800000">
            <a:off x="7617296" y="4509120"/>
            <a:ext cx="1656183" cy="15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0800000" flipV="1">
            <a:off x="7545288" y="5661248"/>
            <a:ext cx="1728192" cy="4226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488504" y="260648"/>
            <a:ext cx="89289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3">
              <a:defRPr/>
            </a:pPr>
            <a:r>
              <a:rPr lang="ru-RU" altLang="ru-RU" sz="26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ru-RU" sz="26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Сегментация клиентской базы при привлечении и удержании</a:t>
            </a:r>
            <a:r>
              <a:rPr lang="x-none" sz="2600" b="1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b="1" dirty="0" smtClean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53">
              <a:defRPr/>
            </a:pPr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914353" hangingPunct="1">
              <a:defRPr/>
            </a:pPr>
            <a:r>
              <a:rPr lang="ru-RU" altLang="ru-RU" sz="9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altLang="ru-RU" sz="9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altLang="ru-RU" sz="9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altLang="ru-RU" sz="9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ru-RU" sz="800" dirty="0" smtClean="0">
                <a:latin typeface="Times New Roman" pitchFamily="18" charset="0"/>
                <a:ea typeface="Arial"/>
                <a:cs typeface="Arial"/>
                <a:sym typeface="Arial"/>
              </a:rPr>
              <a:t/>
            </a:r>
            <a:br>
              <a:rPr lang="en-US" altLang="ru-RU" sz="800" dirty="0" smtClean="0">
                <a:latin typeface="Times New Roman" pitchFamily="18" charset="0"/>
                <a:ea typeface="Arial"/>
                <a:cs typeface="Arial"/>
                <a:sym typeface="Arial"/>
              </a:rPr>
            </a:br>
            <a:endParaRPr lang="ru-RU" altLang="ru-RU" sz="800" b="1" dirty="0" smtClean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59680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402900"/>
            <a:ext cx="936104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Технология продаж в банке</a:t>
            </a:r>
            <a:endParaRPr lang="x-none" sz="2400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4648" y="674465"/>
            <a:ext cx="684076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Шаг 7 – Административная работа</a:t>
            </a:r>
            <a:endParaRPr lang="x-non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A33976F-AF91-534A-8E51-DA47D25F4D7A}"/>
              </a:ext>
            </a:extLst>
          </p:cNvPr>
          <p:cNvSpPr/>
          <p:nvPr/>
        </p:nvSpPr>
        <p:spPr>
          <a:xfrm>
            <a:off x="364534" y="1115363"/>
            <a:ext cx="9145016" cy="21303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5455" indent="-28575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Документальное оформление всей важной информации, относящейся к  посещению</a:t>
            </a:r>
          </a:p>
          <a:p>
            <a:pPr marL="465455" indent="-28575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Информация, помогающая МО отслеживать результаты и готовиться к следующим посещениям</a:t>
            </a:r>
          </a:p>
          <a:p>
            <a:pPr marL="465455" indent="-28575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Чтобы получить сертификацию по Шагу 7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Выигрывания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 каждого клиента, нужно продемонстрировать умение проводить все элементы программы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C477530-9711-D04D-91B2-78FE7CD75F72}"/>
              </a:ext>
            </a:extLst>
          </p:cNvPr>
          <p:cNvSpPr/>
          <p:nvPr/>
        </p:nvSpPr>
        <p:spPr>
          <a:xfrm>
            <a:off x="364534" y="3416969"/>
            <a:ext cx="9145016" cy="3906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 hangingPunct="0">
              <a:lnSpc>
                <a:spcPct val="115000"/>
              </a:lnSpc>
              <a:spcAft>
                <a:spcPts val="1000"/>
              </a:spcAft>
              <a:tabLst>
                <a:tab pos="4057015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Административная работа по посещению</a:t>
            </a:r>
            <a:r>
              <a:rPr lang="x-non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x-none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06040B2F-03E2-DC48-8F44-3D0D5C9B464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585079149"/>
              </p:ext>
            </p:extLst>
          </p:nvPr>
        </p:nvGraphicFramePr>
        <p:xfrm>
          <a:off x="2000672" y="3979898"/>
          <a:ext cx="6614368" cy="24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68978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402900"/>
            <a:ext cx="936104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Работа банка с группами компаний</a:t>
            </a:r>
            <a:endParaRPr lang="x-none" sz="2400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480" y="980728"/>
            <a:ext cx="914501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fontAlgn="base">
              <a:buFont typeface="Wingdings" pitchFamily="2" charset="2"/>
              <a:buChar char="v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Долгосрочным целевым направлением деятельности банка является развитие комплексного подхода к обслуживанию клиентов. </a:t>
            </a:r>
            <a:endParaRPr lang="x-non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6">
            <a:extLst>
              <a:ext uri="{FF2B5EF4-FFF2-40B4-BE49-F238E27FC236}">
                <a16:creationId xmlns="" xmlns:a16="http://schemas.microsoft.com/office/drawing/2014/main" id="{4D45227F-4A61-F84A-92C0-4F15FED3798C}"/>
              </a:ext>
            </a:extLst>
          </p:cNvPr>
          <p:cNvSpPr/>
          <p:nvPr/>
        </p:nvSpPr>
        <p:spPr>
          <a:xfrm>
            <a:off x="366638" y="2249248"/>
            <a:ext cx="914501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fontAlgn="base">
              <a:buFont typeface="Wingdings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Кредитование является базовой формой взаимоотношений с клиентами.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B892888A-FA15-454A-94DD-9C1A314E0C0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9237893"/>
              </p:ext>
            </p:extLst>
          </p:nvPr>
        </p:nvGraphicFramePr>
        <p:xfrm>
          <a:off x="1784648" y="3140968"/>
          <a:ext cx="576064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40452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0" y="402900"/>
            <a:ext cx="936104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Работа банка с группами компаний</a:t>
            </a:r>
            <a:endParaRPr lang="x-none" sz="2400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535" y="674465"/>
            <a:ext cx="914501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fontAlgn="base">
              <a:buFont typeface="Wingdings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Функции менеджера отношений в различных регионах: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9ABCFBF8-4FCD-C943-AED5-8E9159D76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5492398"/>
              </p:ext>
            </p:extLst>
          </p:nvPr>
        </p:nvGraphicFramePr>
        <p:xfrm>
          <a:off x="364535" y="1203687"/>
          <a:ext cx="9124968" cy="3038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778">
                  <a:extLst>
                    <a:ext uri="{9D8B030D-6E8A-4147-A177-3AD203B41FA5}">
                      <a16:colId xmlns="" xmlns:a16="http://schemas.microsoft.com/office/drawing/2014/main" val="1443637712"/>
                    </a:ext>
                  </a:extLst>
                </a:gridCol>
                <a:gridCol w="2280778">
                  <a:extLst>
                    <a:ext uri="{9D8B030D-6E8A-4147-A177-3AD203B41FA5}">
                      <a16:colId xmlns="" xmlns:a16="http://schemas.microsoft.com/office/drawing/2014/main" val="183794097"/>
                    </a:ext>
                  </a:extLst>
                </a:gridCol>
                <a:gridCol w="2281706">
                  <a:extLst>
                    <a:ext uri="{9D8B030D-6E8A-4147-A177-3AD203B41FA5}">
                      <a16:colId xmlns="" xmlns:a16="http://schemas.microsoft.com/office/drawing/2014/main" val="3824490662"/>
                    </a:ext>
                  </a:extLst>
                </a:gridCol>
                <a:gridCol w="2281706">
                  <a:extLst>
                    <a:ext uri="{9D8B030D-6E8A-4147-A177-3AD203B41FA5}">
                      <a16:colId xmlns="" xmlns:a16="http://schemas.microsoft.com/office/drawing/2014/main" val="1013387837"/>
                    </a:ext>
                  </a:extLst>
                </a:gridCol>
              </a:tblGrid>
              <a:tr h="1145362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Клиент</a:t>
                      </a:r>
                      <a:endParaRPr lang="x-non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менеджер</a:t>
                      </a:r>
                      <a:endParaRPr lang="x-non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Менеджер отношений по 1</a:t>
                      </a:r>
                      <a:endParaRPr lang="x-none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региону</a:t>
                      </a:r>
                      <a:endParaRPr lang="x-non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Менеджер отношений по 2</a:t>
                      </a:r>
                      <a:endParaRPr lang="x-none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региону</a:t>
                      </a:r>
                      <a:endParaRPr lang="x-non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24435407"/>
                  </a:ext>
                </a:extLst>
              </a:tr>
              <a:tr h="626325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Материнская компания А</a:t>
                      </a:r>
                      <a:endParaRPr lang="x-non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Основной МО</a:t>
                      </a:r>
                      <a:endParaRPr lang="x-non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x-non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x-non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87006722"/>
                  </a:ext>
                </a:extLst>
              </a:tr>
              <a:tr h="626325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Дочерняя компания А 1</a:t>
                      </a:r>
                      <a:endParaRPr lang="x-non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x-non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Вспомогательный МО </a:t>
                      </a:r>
                      <a:endParaRPr lang="x-non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x-non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25390892"/>
                  </a:ext>
                </a:extLst>
              </a:tr>
              <a:tr h="626325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Дочерняя компания А 2</a:t>
                      </a:r>
                      <a:endParaRPr lang="x-non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x-non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x-non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Вспомогательный МО</a:t>
                      </a:r>
                      <a:endParaRPr lang="x-non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94995521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3E99B45-F67C-B849-9B2C-9142CBB3022E}"/>
              </a:ext>
            </a:extLst>
          </p:cNvPr>
          <p:cNvSpPr/>
          <p:nvPr/>
        </p:nvSpPr>
        <p:spPr>
          <a:xfrm>
            <a:off x="355069" y="4869160"/>
            <a:ext cx="9108098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Каждый МО может быть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одновременно основным менеджером для клиента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имеющего головной офис именно в этом регионе,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 вспомогательным менеджером для других клиентов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которые являются зависимыми компаниями групп, имеющих головные офисы в других частях страны.  </a:t>
            </a:r>
            <a:endParaRPr lang="x-none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6605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823B3F-D496-4615-BF8A-C2C33387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94925"/>
            <a:ext cx="8915400" cy="43691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5AAA"/>
                </a:solidFill>
                <a:cs typeface="Arial" panose="020B0604020202020204" pitchFamily="34" charset="0"/>
              </a:rPr>
              <a:t>Список литературы:</a:t>
            </a:r>
            <a:endParaRPr lang="ru-RU" sz="3200" b="1" dirty="0">
              <a:solidFill>
                <a:srgbClr val="005AAA"/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D0B6D7-3581-40D6-8F27-A02D7F0E1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33" y="836713"/>
            <a:ext cx="8915400" cy="5472607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1800" dirty="0" smtClean="0"/>
              <a:t>Лаврушин О.И. Современные банковские продукты и услуги. Учебник- М.: КНОРУС, 2020г. –с. 302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u="sng" dirty="0" smtClean="0">
                <a:hlinkClick r:id="rId2"/>
              </a:rPr>
              <a:t>Н. Г. </a:t>
            </a:r>
            <a:r>
              <a:rPr lang="ru-RU" sz="1800" u="sng" dirty="0" err="1" smtClean="0">
                <a:hlinkClick r:id="rId2"/>
              </a:rPr>
              <a:t>Семилютина</a:t>
            </a:r>
            <a:r>
              <a:rPr lang="ru-RU" sz="1800" dirty="0" smtClean="0"/>
              <a:t>. Российский рынок финансовых услуг (формирование правовой модели): </a:t>
            </a:r>
            <a:r>
              <a:rPr lang="ru-RU" sz="1800" u="sng" dirty="0" err="1" smtClean="0">
                <a:hlinkClick r:id="rId3"/>
              </a:rPr>
              <a:t>Serii︠a</a:t>
            </a:r>
            <a:r>
              <a:rPr lang="ru-RU" sz="1800" u="sng" dirty="0" smtClean="0">
                <a:hlinkClick r:id="rId3"/>
              </a:rPr>
              <a:t>︡ «</a:t>
            </a:r>
            <a:r>
              <a:rPr lang="ru-RU" sz="1800" u="sng" dirty="0" err="1" smtClean="0">
                <a:hlinkClick r:id="rId3"/>
              </a:rPr>
              <a:t>Biblioteka</a:t>
            </a:r>
            <a:r>
              <a:rPr lang="ru-RU" sz="1800" u="sng" dirty="0" smtClean="0">
                <a:hlinkClick r:id="rId3"/>
              </a:rPr>
              <a:t> </a:t>
            </a:r>
            <a:r>
              <a:rPr lang="ru-RU" sz="1800" u="sng" dirty="0" err="1" smtClean="0">
                <a:hlinkClick r:id="rId3"/>
              </a:rPr>
              <a:t>professionala</a:t>
            </a:r>
            <a:r>
              <a:rPr lang="ru-RU" sz="1800" dirty="0" smtClean="0"/>
              <a:t>» </a:t>
            </a:r>
            <a:r>
              <a:rPr lang="ru-RU" sz="1800" dirty="0" err="1" smtClean="0"/>
              <a:t>Wolters</a:t>
            </a:r>
            <a:r>
              <a:rPr lang="ru-RU" sz="1800" dirty="0" smtClean="0"/>
              <a:t> </a:t>
            </a:r>
            <a:r>
              <a:rPr lang="ru-RU" sz="1800" dirty="0" err="1" smtClean="0"/>
              <a:t>Kluwer</a:t>
            </a:r>
            <a:r>
              <a:rPr lang="ru-RU" sz="1800" dirty="0" smtClean="0"/>
              <a:t> </a:t>
            </a:r>
            <a:r>
              <a:rPr lang="ru-RU" sz="1800" dirty="0" err="1" smtClean="0"/>
              <a:t>Russia</a:t>
            </a:r>
            <a:r>
              <a:rPr lang="ru-RU" sz="1800" dirty="0" smtClean="0"/>
              <a:t>, 2015г. – с.315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 smtClean="0"/>
              <a:t>С.В </a:t>
            </a:r>
            <a:r>
              <a:rPr lang="ru-RU" sz="1800" dirty="0" err="1" smtClean="0"/>
              <a:t>Науменкова</a:t>
            </a:r>
            <a:r>
              <a:rPr lang="ru-RU" sz="1800" dirty="0" smtClean="0"/>
              <a:t>, С.В Мищенко. Рынок финансовых услуг.: Учебник – Киев, 2019г.-с.367.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 err="1" smtClean="0"/>
              <a:t>Аюпов</a:t>
            </a:r>
            <a:r>
              <a:rPr lang="ru-RU" sz="1800" dirty="0" smtClean="0"/>
              <a:t> А.А. Конструирование и реализация инновационных финансовых продуктов /</a:t>
            </a:r>
            <a:r>
              <a:rPr lang="ru-RU" sz="1800" dirty="0" err="1" smtClean="0"/>
              <a:t>А.А.Аюпов</a:t>
            </a:r>
            <a:r>
              <a:rPr lang="ru-RU" sz="1800" dirty="0" smtClean="0"/>
              <a:t>. – М.: NOTA BENE, 2017г. – 220 с.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 smtClean="0"/>
              <a:t>Инновации на финансовых рынках [Текст]: </a:t>
            </a:r>
            <a:r>
              <a:rPr lang="ru-RU" sz="1800" dirty="0" err="1" smtClean="0"/>
              <a:t>коллект</a:t>
            </a:r>
            <a:r>
              <a:rPr lang="ru-RU" sz="1800" dirty="0" smtClean="0"/>
              <a:t>. </a:t>
            </a:r>
            <a:r>
              <a:rPr lang="ru-RU" sz="1800" dirty="0" err="1" smtClean="0"/>
              <a:t>моногр</a:t>
            </a:r>
            <a:r>
              <a:rPr lang="ru-RU" sz="1800" dirty="0" smtClean="0"/>
              <a:t>. / под </a:t>
            </a:r>
            <a:r>
              <a:rPr lang="ru-RU" sz="1800" dirty="0" err="1" smtClean="0"/>
              <a:t>науч</a:t>
            </a:r>
            <a:r>
              <a:rPr lang="ru-RU" sz="1800" dirty="0" smtClean="0"/>
              <a:t>. ред.Н. И. </a:t>
            </a:r>
            <a:r>
              <a:rPr lang="ru-RU" sz="1800" dirty="0" err="1" smtClean="0"/>
              <a:t>Берзона</a:t>
            </a:r>
            <a:r>
              <a:rPr lang="ru-RU" sz="1800" dirty="0" smtClean="0"/>
              <a:t>, Т. В. Тепловой; </a:t>
            </a:r>
            <a:r>
              <a:rPr lang="ru-RU" sz="1800" dirty="0" err="1" smtClean="0"/>
              <a:t>Нац</a:t>
            </a:r>
            <a:r>
              <a:rPr lang="ru-RU" sz="1800" dirty="0" smtClean="0"/>
              <a:t>. </a:t>
            </a:r>
            <a:r>
              <a:rPr lang="ru-RU" sz="1800" dirty="0" err="1" smtClean="0"/>
              <a:t>исслед</a:t>
            </a:r>
            <a:r>
              <a:rPr lang="ru-RU" sz="1800" dirty="0" smtClean="0"/>
              <a:t>. ун-т «Высшая школа экономики», ф-т экономики, кафедра фондового рынка и рынка инвестиций. — М.: Изд. дом Высшей школы экономики, 2016г. —420с.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u="sng" dirty="0" smtClean="0"/>
              <a:t>http://www.nationalbank.kz</a:t>
            </a:r>
            <a:endParaRPr lang="ru-RU" sz="1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1800" u="sng" dirty="0" smtClean="0"/>
              <a:t>https://finreg.kz </a:t>
            </a:r>
            <a:endParaRPr lang="ru-RU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1800" u="sng" dirty="0" smtClean="0"/>
              <a:t>http://www.</a:t>
            </a:r>
            <a:r>
              <a:rPr lang="en-US" sz="1800" u="sng" dirty="0" err="1" smtClean="0"/>
              <a:t>kase</a:t>
            </a:r>
            <a:r>
              <a:rPr lang="ru-RU" sz="1800" u="sng" dirty="0" smtClean="0"/>
              <a:t>.</a:t>
            </a:r>
            <a:r>
              <a:rPr lang="ru-RU" sz="1800" u="sng" dirty="0" err="1" smtClean="0"/>
              <a:t>kz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56497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344488" y="116632"/>
            <a:ext cx="936104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514350" indent="-514350" algn="ctr">
              <a:buFont typeface="+mj-lt"/>
              <a:buAutoNum type="arabicPeriod"/>
            </a:pPr>
            <a:endParaRPr lang="ru-RU" sz="9600" b="1" dirty="0" smtClean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sz="96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Сегментация </a:t>
            </a:r>
            <a:r>
              <a:rPr lang="ru-RU" sz="96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клиентской базы при привлечении и удержании</a:t>
            </a:r>
            <a:r>
              <a:rPr lang="x-none" sz="96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6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E5CE052E-FFF1-344B-8A90-43D30D4ADF13}"/>
              </a:ext>
            </a:extLst>
          </p:cNvPr>
          <p:cNvSpPr/>
          <p:nvPr/>
        </p:nvSpPr>
        <p:spPr>
          <a:xfrm>
            <a:off x="488504" y="1556792"/>
            <a:ext cx="9145016" cy="2400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Критерии внешней сегментации юридических лиц  для многих казахстанских банков являются:</a:t>
            </a:r>
            <a:endParaRPr lang="x-none" sz="2000" b="1" u="sng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Рынок малого бизнеса </a:t>
            </a:r>
            <a:r>
              <a:rPr lang="ru-RU" dirty="0">
                <a:latin typeface="Arial" pitchFamily="34" charset="0"/>
                <a:cs typeface="Arial" pitchFamily="34" charset="0"/>
              </a:rPr>
              <a:t>– совокупная задолженность клиента перед банками не более 1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млн.долларов</a:t>
            </a:r>
            <a:r>
              <a:rPr lang="ru-RU" dirty="0">
                <a:latin typeface="Arial" pitchFamily="34" charset="0"/>
                <a:cs typeface="Arial" pitchFamily="34" charset="0"/>
              </a:rPr>
              <a:t> США,</a:t>
            </a:r>
            <a:endParaRPr lang="x-none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Рынок среднего бизнеса </a:t>
            </a:r>
            <a:r>
              <a:rPr lang="ru-RU" dirty="0">
                <a:latin typeface="Arial" pitchFamily="34" charset="0"/>
                <a:cs typeface="Arial" pitchFamily="34" charset="0"/>
              </a:rPr>
              <a:t>– совокупная задолженность клиента перед банками от 1 до 5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млн.долларов</a:t>
            </a:r>
            <a:r>
              <a:rPr lang="ru-RU" dirty="0">
                <a:latin typeface="Arial" pitchFamily="34" charset="0"/>
                <a:cs typeface="Arial" pitchFamily="34" charset="0"/>
              </a:rPr>
              <a:t> США,</a:t>
            </a:r>
            <a:endParaRPr lang="x-none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Рынок крупного бизнеса </a:t>
            </a:r>
            <a:r>
              <a:rPr lang="ru-RU" dirty="0">
                <a:latin typeface="Arial" pitchFamily="34" charset="0"/>
                <a:cs typeface="Arial" pitchFamily="34" charset="0"/>
              </a:rPr>
              <a:t>- совокупная задолженность клиента перед банками более </a:t>
            </a:r>
            <a:r>
              <a:rPr lang="kk-KZ" dirty="0">
                <a:latin typeface="Arial" pitchFamily="34" charset="0"/>
                <a:cs typeface="Arial" pitchFamily="34" charset="0"/>
              </a:rPr>
              <a:t>10 </a:t>
            </a:r>
            <a:r>
              <a:rPr lang="ru-RU" dirty="0">
                <a:latin typeface="Arial" pitchFamily="34" charset="0"/>
                <a:cs typeface="Arial" pitchFamily="34" charset="0"/>
              </a:rPr>
              <a:t>млн. долларов США.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5">
            <a:extLst>
              <a:ext uri="{FF2B5EF4-FFF2-40B4-BE49-F238E27FC236}">
                <a16:creationId xmlns="" xmlns:a16="http://schemas.microsoft.com/office/drawing/2014/main" id="{1BF40F67-5DFD-7842-8FFE-4D19CA572B17}"/>
              </a:ext>
            </a:extLst>
          </p:cNvPr>
          <p:cNvSpPr/>
          <p:nvPr/>
        </p:nvSpPr>
        <p:spPr>
          <a:xfrm>
            <a:off x="488504" y="4077072"/>
            <a:ext cx="9217024" cy="25649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>
              <a:latin typeface="Constantia" pitchFamily="18" charset="0"/>
            </a:endParaRPr>
          </a:p>
          <a:p>
            <a:pPr algn="ctr"/>
            <a:endParaRPr lang="kk-KZ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Constantia" pitchFamily="18" charset="0"/>
            </a:endParaRPr>
          </a:p>
          <a:p>
            <a:pPr marL="285750" indent="-285750" fontAlgn="base" hangingPunct="0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Сотрудники подразделения анализа и управления рисками на ежеквартальной основе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предоставляет департаменту корпоративных клиентов и департаменту малого и среднего бизнеса данные по клиентам банковского рынка, филиалов</a:t>
            </a:r>
          </a:p>
          <a:p>
            <a:pPr marL="285750" indent="-285750" fontAlgn="base" hangingPunct="0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 основе предоставленных данных, департамент корпоративных клиентов и департамент малого и среднего бизнеса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разрабатывает, корректирует  планы продаж для </a:t>
            </a:r>
            <a:r>
              <a:rPr lang="kk-KZ" sz="1600" b="1" dirty="0" err="1">
                <a:latin typeface="Arial" pitchFamily="34" charset="0"/>
                <a:cs typeface="Arial" pitchFamily="34" charset="0"/>
              </a:rPr>
              <a:t>подразделений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секторов продаж филиалов на год, а также доводятся списки потенциальных клиентов для привлечения. </a:t>
            </a:r>
          </a:p>
          <a:p>
            <a:pPr marL="285750" indent="-285750" fontAlgn="base" hangingPunct="0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 основе анализа подразделения клиентских отношений на еженедельной основе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подготавливается сводная отчетность, по результатом которой принимаются управленческие решения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Constantia" pitchFamily="18" charset="0"/>
            </a:endParaRPr>
          </a:p>
        </p:txBody>
      </p:sp>
      <p:sp>
        <p:nvSpPr>
          <p:cNvPr id="9" name="Прямоугольник с одним усеченным и одним скругленным углом 3"/>
          <p:cNvSpPr/>
          <p:nvPr/>
        </p:nvSpPr>
        <p:spPr>
          <a:xfrm>
            <a:off x="488504" y="764704"/>
            <a:ext cx="9036597" cy="720080"/>
          </a:xfrm>
          <a:prstGeom prst="snipRoundRect">
            <a:avLst/>
          </a:prstGeom>
          <a:solidFill>
            <a:srgbClr val="CCF4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Внешняя сегментация. Принципы сегментирования клиентской базы при привлечении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362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344488" y="116632"/>
            <a:ext cx="9361040" cy="73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96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Сегментация клиентской базы при привлечении и удержании</a:t>
            </a:r>
            <a:r>
              <a:rPr lang="x-none" sz="96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6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E5CE052E-FFF1-344B-8A90-43D30D4ADF13}"/>
              </a:ext>
            </a:extLst>
          </p:cNvPr>
          <p:cNvSpPr/>
          <p:nvPr/>
        </p:nvSpPr>
        <p:spPr>
          <a:xfrm>
            <a:off x="416496" y="1484785"/>
            <a:ext cx="9145016" cy="29546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Цели внутренней сегментации</a:t>
            </a:r>
            <a:r>
              <a:rPr lang="x-non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x-none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Унификация подхода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предоставления гибких тарифов клиентам.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 hangingPunct="0">
              <a:buFont typeface="+mj-lt"/>
              <a:buAutoNum type="arabicPeriod"/>
            </a:pPr>
            <a:r>
              <a:rPr lang="ru-RU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Экономическое обоснование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введения индивидуальных тарифов по отдельным видам операций для клиентов (групп клиентов) в зависимости от их реальной прибыльности. 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 hangingPunct="0">
              <a:buFont typeface="+mj-lt"/>
              <a:buAutoNum type="arabicPeriod"/>
            </a:pPr>
            <a:r>
              <a:rPr lang="ru-RU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оптимальных управленческих решений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 формировании  гибкой тарифной и процентной политики, с учетом  прибыльности клиентов как в целом по Банку, так и с учетом региональных особенностей его филиалов.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 hangingPunct="0">
              <a:buFont typeface="+mj-lt"/>
              <a:buAutoNum type="arabicPeriod"/>
            </a:pPr>
            <a:r>
              <a:rPr lang="ru-RU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стандартов качества обслуживания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учитывающих доходность клиентов и  перспективы развития сотрудничества с ними. 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5">
            <a:extLst>
              <a:ext uri="{FF2B5EF4-FFF2-40B4-BE49-F238E27FC236}">
                <a16:creationId xmlns="" xmlns:a16="http://schemas.microsoft.com/office/drawing/2014/main" id="{18A3BB61-9B91-5148-8900-3BC3424D6692}"/>
              </a:ext>
            </a:extLst>
          </p:cNvPr>
          <p:cNvSpPr/>
          <p:nvPr/>
        </p:nvSpPr>
        <p:spPr>
          <a:xfrm>
            <a:off x="344488" y="4540670"/>
            <a:ext cx="9217024" cy="2128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Критерии </a:t>
            </a:r>
            <a:r>
              <a:rPr lang="ru-RU" sz="2000" b="1" u="sng" dirty="0">
                <a:latin typeface="Arial" pitchFamily="34" charset="0"/>
                <a:cs typeface="Arial" pitchFamily="34" charset="0"/>
              </a:rPr>
              <a:t>внутренней сегментации</a:t>
            </a:r>
            <a:r>
              <a:rPr lang="x-none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u="sng" dirty="0">
                <a:latin typeface="Arial" pitchFamily="34" charset="0"/>
                <a:cs typeface="Arial" pitchFamily="34" charset="0"/>
              </a:rPr>
              <a:t>:</a:t>
            </a:r>
            <a:endParaRPr lang="ru-RU" sz="3200" b="1" u="sng" dirty="0">
              <a:latin typeface="Arial" pitchFamily="34" charset="0"/>
              <a:cs typeface="Arial" pitchFamily="34" charset="0"/>
            </a:endParaRPr>
          </a:p>
          <a:p>
            <a:pPr marL="285750" lvl="0" indent="-285750" fontAlgn="base" hangingPunct="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среднемесячный </a:t>
            </a:r>
            <a:r>
              <a:rPr lang="ru-RU" sz="2000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объем непроцентного дохода банка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 полученного от  обслуживания клиента; </a:t>
            </a:r>
            <a:endParaRPr lang="x-none" sz="2000" dirty="0">
              <a:latin typeface="Arial" pitchFamily="34" charset="0"/>
              <a:cs typeface="Arial" pitchFamily="34" charset="0"/>
            </a:endParaRPr>
          </a:p>
          <a:p>
            <a:pPr marL="285750" lvl="0" indent="-285750" fontAlgn="base" hangingPunct="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среднедневные </a:t>
            </a:r>
            <a:r>
              <a:rPr lang="ru-RU" sz="2000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неснижаемые за месяц остатки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текущих  счетах клиента;</a:t>
            </a:r>
            <a:endParaRPr lang="x-none" sz="2000" dirty="0">
              <a:latin typeface="Arial" pitchFamily="34" charset="0"/>
              <a:cs typeface="Arial" pitchFamily="34" charset="0"/>
            </a:endParaRPr>
          </a:p>
          <a:p>
            <a:pPr marL="285750" lvl="0" indent="-285750" fontAlgn="base" hangingPunct="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среднемесячные </a:t>
            </a:r>
            <a:r>
              <a:rPr lang="ru-RU" sz="2000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дебетовые/кредитовые обороты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 счетам клиента.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Constantia" pitchFamily="18" charset="0"/>
            </a:endParaRPr>
          </a:p>
        </p:txBody>
      </p:sp>
      <p:sp>
        <p:nvSpPr>
          <p:cNvPr id="7" name="Прямоугольник с одним усеченным и одним скругленным углом 3"/>
          <p:cNvSpPr/>
          <p:nvPr/>
        </p:nvSpPr>
        <p:spPr>
          <a:xfrm>
            <a:off x="488504" y="764704"/>
            <a:ext cx="9036597" cy="648072"/>
          </a:xfrm>
          <a:prstGeom prst="snipRoundRect">
            <a:avLst/>
          </a:prstGeom>
          <a:solidFill>
            <a:srgbClr val="CCF49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hangingPunct="0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Внутренняя сегментация. Принципы сегментации клиентской базы при удержании.</a:t>
            </a:r>
            <a:endParaRPr lang="x-none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58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344488" y="116632"/>
            <a:ext cx="9361040" cy="73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96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Сегментация клиентской базы при привлечении и удержании</a:t>
            </a:r>
            <a:r>
              <a:rPr lang="x-none" sz="96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6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E5CE052E-FFF1-344B-8A90-43D30D4ADF13}"/>
              </a:ext>
            </a:extLst>
          </p:cNvPr>
          <p:cNvSpPr/>
          <p:nvPr/>
        </p:nvSpPr>
        <p:spPr>
          <a:xfrm>
            <a:off x="272480" y="692696"/>
            <a:ext cx="9217024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Стратегия взаимоотношений</a:t>
            </a:r>
            <a:r>
              <a:rPr lang="ru-RU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менеджеров отношений и клиентов зависит от уровня получаемой прибыли и масштабности клиента.</a:t>
            </a:r>
          </a:p>
          <a:p>
            <a:r>
              <a:rPr lang="ru-RU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зависимости от наличия и сочетания критериев прибыльности и масштабности клиентов, взаимоотношения менеджеров отношений с клиентом могут строиться на следующих уровнях</a:t>
            </a:r>
            <a:r>
              <a:rPr lang="ru-RU" dirty="0">
                <a:latin typeface="Arial" pitchFamily="34" charset="0"/>
                <a:cs typeface="Arial" pitchFamily="34" charset="0"/>
              </a:rPr>
              <a:t>: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CD5AFB2-6D9C-FE48-9433-17BC65D66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3302460"/>
            <a:ext cx="7314530" cy="355554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CF55923-F07C-2042-92CC-FCC087BE71FA}"/>
              </a:ext>
            </a:extLst>
          </p:cNvPr>
          <p:cNvSpPr/>
          <p:nvPr/>
        </p:nvSpPr>
        <p:spPr>
          <a:xfrm>
            <a:off x="272480" y="2276872"/>
            <a:ext cx="921702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fontAlgn="base" hangingPunct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Существуют пять различных уровней отношений банка с клиентами  потребителями банковских продуктов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fontAlgn="base" hangingPunct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базисный, реагирующий, ответственный, активный, партнерский.  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70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344488" y="116632"/>
            <a:ext cx="9361040" cy="73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96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Сегментация клиентской базы при привлечении и удержании</a:t>
            </a:r>
            <a:r>
              <a:rPr lang="x-none" sz="96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6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E5CE052E-FFF1-344B-8A90-43D30D4ADF13}"/>
              </a:ext>
            </a:extLst>
          </p:cNvPr>
          <p:cNvSpPr/>
          <p:nvPr/>
        </p:nvSpPr>
        <p:spPr>
          <a:xfrm>
            <a:off x="174576" y="692696"/>
            <a:ext cx="938693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 зависимости от наличия и сочетания критериев прибыльности и масштабности клиентов, взаимоотношения менеджеров отношений с клиентом могут строиться на следующих уровнях: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8617CAE8-1B73-D946-84AB-F470978F69B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72382506"/>
              </p:ext>
            </p:extLst>
          </p:nvPr>
        </p:nvGraphicFramePr>
        <p:xfrm>
          <a:off x="174576" y="1772816"/>
          <a:ext cx="95309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9877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344488" y="116632"/>
            <a:ext cx="9361040" cy="73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96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Сегментация клиентской базы при привлечении и удержании</a:t>
            </a:r>
            <a:r>
              <a:rPr lang="x-none" sz="96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6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E5CE052E-FFF1-344B-8A90-43D30D4ADF13}"/>
              </a:ext>
            </a:extLst>
          </p:cNvPr>
          <p:cNvSpPr/>
          <p:nvPr/>
        </p:nvSpPr>
        <p:spPr>
          <a:xfrm>
            <a:off x="272480" y="692696"/>
            <a:ext cx="936104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Уровни взаимоотношений с клиентами банка:</a:t>
            </a:r>
            <a:endParaRPr lang="x-none" sz="20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="" xmlns:a16="http://schemas.microsoft.com/office/drawing/2014/main" id="{7CDF4D50-08C3-B449-A68E-C57097BF6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9802781"/>
              </p:ext>
            </p:extLst>
          </p:nvPr>
        </p:nvGraphicFramePr>
        <p:xfrm>
          <a:off x="200472" y="1238489"/>
          <a:ext cx="944902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2914904546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9518472"/>
                    </a:ext>
                  </a:extLst>
                </a:gridCol>
                <a:gridCol w="1394075">
                  <a:extLst>
                    <a:ext uri="{9D8B030D-6E8A-4147-A177-3AD203B41FA5}">
                      <a16:colId xmlns="" xmlns:a16="http://schemas.microsoft.com/office/drawing/2014/main" val="1592367954"/>
                    </a:ext>
                  </a:extLst>
                </a:gridCol>
                <a:gridCol w="1774277">
                  <a:extLst>
                    <a:ext uri="{9D8B030D-6E8A-4147-A177-3AD203B41FA5}">
                      <a16:colId xmlns="" xmlns:a16="http://schemas.microsoft.com/office/drawing/2014/main" val="1962706141"/>
                    </a:ext>
                  </a:extLst>
                </a:gridCol>
                <a:gridCol w="1528143">
                  <a:extLst>
                    <a:ext uri="{9D8B030D-6E8A-4147-A177-3AD203B41FA5}">
                      <a16:colId xmlns="" xmlns:a16="http://schemas.microsoft.com/office/drawing/2014/main" val="1426238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взаимоотношений</a:t>
                      </a:r>
                      <a:endParaRPr lang="x-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Партнерский</a:t>
                      </a:r>
                      <a:endParaRPr lang="x-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Активный </a:t>
                      </a:r>
                      <a:endParaRPr lang="x-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Реагирующий</a:t>
                      </a:r>
                      <a:endParaRPr lang="x-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Базисный</a:t>
                      </a:r>
                      <a:endParaRPr lang="x-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6964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активности</a:t>
                      </a:r>
                      <a:endParaRPr lang="x-none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TOP, VIP, 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Корпоративный</a:t>
                      </a:r>
                      <a:endParaRPr lang="x-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А, В, С</a:t>
                      </a:r>
                      <a:endParaRPr lang="x-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Стандартный</a:t>
                      </a:r>
                      <a:endParaRPr lang="x-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4213854"/>
                  </a:ext>
                </a:extLst>
              </a:tr>
            </a:tbl>
          </a:graphicData>
        </a:graphic>
      </p:graphicFrame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3D5D903D-1029-9140-A944-71FC39759F31}"/>
              </a:ext>
            </a:extLst>
          </p:cNvPr>
          <p:cNvSpPr/>
          <p:nvPr/>
        </p:nvSpPr>
        <p:spPr>
          <a:xfrm>
            <a:off x="256505" y="2917116"/>
            <a:ext cx="9449023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base" hangingPunct="0">
              <a:buFont typeface="Wingdings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будущего развития бизнеса важно, чтобы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каждое подразделение банка имело четко определенные типы клиентских взаимоотношений,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которыми она может работать.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 hangingPunct="0">
              <a:buFont typeface="Wingdings" pitchFamily="2" charset="2"/>
              <a:buChar char="v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 hangingPunct="0">
              <a:buFont typeface="Wingdings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компания, работающая в определенном секторе, обратилась в подразделение банка, которое не работает с данной категорией клиентов, это подразделение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должно в обязательном порядке переадресовать клиента в соответствующее подразделение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fontAlgn="base" hangingPunct="0">
              <a:buFont typeface="Wingdings" pitchFamily="2" charset="2"/>
              <a:buChar char="v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 hangingPunct="0">
              <a:buFont typeface="Wingdings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того как передать компанию из одного подразделения в другое, получающее его подразделение должно иметь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провести тщательную проверку всех аспектов данного взаимоотношения.  </a:t>
            </a:r>
            <a:endParaRPr 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313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3F42AEC-4979-154C-A476-E84C62688D36}"/>
              </a:ext>
            </a:extLst>
          </p:cNvPr>
          <p:cNvSpPr txBox="1">
            <a:spLocks/>
          </p:cNvSpPr>
          <p:nvPr/>
        </p:nvSpPr>
        <p:spPr>
          <a:xfrm>
            <a:off x="344488" y="116632"/>
            <a:ext cx="9361040" cy="738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Принципы работы сбытовой структуры казахстанских банков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A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500" y="885520"/>
            <a:ext cx="914501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клиентской службы в каждом казахстанском банке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индивидуальна, с учетом специфики деятельности этого банка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Однако, в части организации системы продаж, представлена как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балансировка между продуктовой и клиентской специализациями</a:t>
            </a: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E5CE052E-FFF1-344B-8A90-43D30D4ADF13}"/>
              </a:ext>
            </a:extLst>
          </p:cNvPr>
          <p:cNvSpPr/>
          <p:nvPr/>
        </p:nvSpPr>
        <p:spPr>
          <a:xfrm>
            <a:off x="452500" y="2360414"/>
            <a:ext cx="9145016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Балансировка между продуктовой и клиентской специализациями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это наиболее продвинутый способ организации современного банка. Она </a:t>
            </a:r>
            <a:r>
              <a:rPr lang="ru-RU" sz="20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 банку одновременно преимущества каждой из специализаций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укрепляя его позиции вдоль всей цепочки взаимодействия с клиентами: </a:t>
            </a:r>
            <a:r>
              <a:rPr lang="ru-RU" sz="20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знакомство, привлечение, развитие отношений и удержание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B6579EE8-1DE1-4040-8135-CBC0B26D16D6}"/>
              </a:ext>
            </a:extLst>
          </p:cNvPr>
          <p:cNvSpPr/>
          <p:nvPr/>
        </p:nvSpPr>
        <p:spPr>
          <a:xfrm>
            <a:off x="452500" y="4450861"/>
            <a:ext cx="9145016" cy="2000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большинства казахстанских банков характерна </a:t>
            </a:r>
            <a:r>
              <a:rPr lang="ru-RU" sz="20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децентрализованная клиентская служба.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Менеджеры отношений(МО) выполняют не только функцию привлечения клиентов, но и </a:t>
            </a:r>
            <a:r>
              <a:rPr lang="ru-RU" sz="20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функцию их сопровождения</a:t>
            </a:r>
            <a:r>
              <a:rPr lang="x-none" sz="24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находятся в центре этого нового ориентированного на клиентов подхода банка. </a:t>
            </a:r>
            <a:r>
              <a:rPr lang="ru-RU" sz="20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института МО является ключом ко всему процессу.</a:t>
            </a:r>
            <a:endParaRPr lang="x-none" sz="2000" b="1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2942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 Pro+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5688214</TotalTime>
  <Words>2303</Words>
  <Application>Microsoft Office PowerPoint</Application>
  <PresentationFormat>Лист A4 (210x297 мм)</PresentationFormat>
  <Paragraphs>294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КАЗАХСКИЙ НАЦИОНАЛЬНЫЙ УНИВЕРСИТЕТ ИМ. АЛЬ-ФАРАБИ</vt:lpstr>
      <vt:lpstr>Содержание: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Структура, поддерживающая филиальную суть: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Список литературы: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Гульмира</cp:lastModifiedBy>
  <cp:revision>1810</cp:revision>
  <dcterms:created xsi:type="dcterms:W3CDTF">2005-01-01T07:06:31Z</dcterms:created>
  <dcterms:modified xsi:type="dcterms:W3CDTF">2020-10-23T09:59:27Z</dcterms:modified>
</cp:coreProperties>
</file>